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29" autoAdjust="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0685C-1185-43E8-A2DC-3662689EF3C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4ABE-3E2E-44C4-9825-2DCB084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4ABE-3E2E-44C4-9825-2DCB0846378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3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C90C61-5FDB-4670-9AD4-0DC38EB1E092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B3F4AA-78C0-4EBF-9BAF-AC68C060EB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13" name="explode.wav"/>
          </p:stSnd>
        </p:sndAc>
      </p:transition>
    </mc:Choice>
    <mc:Fallback xmlns="">
      <p:transition advTm="10000">
        <p:fade thruBlk="1"/>
        <p:sndAc>
          <p:stSnd>
            <p:snd r:embed="rId15" name="explod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676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oudy Stout" pitchFamily="18" charset="0"/>
              </a:rPr>
              <a:t>Clamp Test</a:t>
            </a:r>
            <a:endParaRPr lang="en-US" sz="48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066800"/>
            <a:ext cx="7315200" cy="54864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Stout" pitchFamily="18" charset="0"/>
              </a:rPr>
              <a:t>1.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971550"/>
            <a:ext cx="7380816" cy="553561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2</a:t>
            </a:r>
            <a:r>
              <a:rPr lang="en-US" sz="3200" dirty="0" smtClean="0">
                <a:latin typeface="Goudy Stout" pitchFamily="18" charset="0"/>
              </a:rPr>
              <a:t>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7399867" cy="55499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253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3</a:t>
            </a:r>
            <a:r>
              <a:rPr lang="en-US" sz="3200" dirty="0" smtClean="0">
                <a:latin typeface="Goudy Stout" pitchFamily="18" charset="0"/>
              </a:rPr>
              <a:t>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838200"/>
            <a:ext cx="7518400" cy="5638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253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4</a:t>
            </a:r>
            <a:r>
              <a:rPr lang="en-US" sz="3200" dirty="0" smtClean="0">
                <a:latin typeface="Goudy Stout" pitchFamily="18" charset="0"/>
              </a:rPr>
              <a:t>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N00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6559" y="990600"/>
            <a:ext cx="7416800" cy="5562600"/>
          </a:xfrm>
          <a:prstGeom prst="round2DiagRect">
            <a:avLst>
              <a:gd name="adj1" fmla="val 0"/>
              <a:gd name="adj2" fmla="val 2248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5</a:t>
            </a:r>
            <a:r>
              <a:rPr lang="en-US" sz="3200" dirty="0" smtClean="0">
                <a:latin typeface="Goudy Stout" pitchFamily="18" charset="0"/>
              </a:rPr>
              <a:t>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614708" cy="5711031"/>
          </a:xfrm>
          <a:prstGeom prst="round2DiagRect">
            <a:avLst>
              <a:gd name="adj1" fmla="val 0"/>
              <a:gd name="adj2" fmla="val 322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udy Stout" pitchFamily="18" charset="0"/>
              </a:rPr>
              <a:t>6</a:t>
            </a:r>
            <a:r>
              <a:rPr lang="en-US" sz="3200" dirty="0" smtClean="0">
                <a:latin typeface="Goudy Stout" pitchFamily="18" charset="0"/>
              </a:rPr>
              <a:t>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2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066800"/>
            <a:ext cx="7391400" cy="5543550"/>
          </a:xfrm>
          <a:prstGeom prst="round2DiagRect">
            <a:avLst>
              <a:gd name="adj1" fmla="val 0"/>
              <a:gd name="adj2" fmla="val 238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Stout" pitchFamily="18" charset="0"/>
              </a:rPr>
              <a:t>7. 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3" name="explode.wav"/>
          </p:stSnd>
        </p:sndAc>
      </p:transition>
    </mc:Choice>
    <mc:Fallback xmlns="">
      <p:transition advTm="10000">
        <p:fade thruBlk="1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214563"/>
            <a:ext cx="3733799" cy="3733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</a:t>
            </a:r>
            <a:r>
              <a:rPr lang="en-US" sz="3200" smtClean="0">
                <a:latin typeface="Goudy Stout" pitchFamily="18" charset="0"/>
              </a:rPr>
              <a:t>__________________________________</a:t>
            </a:r>
            <a:endParaRPr lang="en-US" sz="32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fade thruBlk="1"/>
        <p:sndAc>
          <p:stSnd>
            <p:snd r:embed="rId2" name="explode.wav"/>
          </p:stSnd>
        </p:sndAc>
      </p:transition>
    </mc:Choice>
    <mc:Fallback xmlns="">
      <p:transition advTm="10000">
        <p:fade thruBlk="1"/>
        <p:sndAc>
          <p:stSnd>
            <p:snd r:embed="rId4" name="explod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34</Words>
  <Application>Microsoft Office PowerPoint</Application>
  <PresentationFormat>On-screen Show (4:3)</PresentationFormat>
  <Paragraphs>17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Clamp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 __________________________________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Clamp Test</dc:title>
  <dc:creator>student</dc:creator>
  <cp:lastModifiedBy>Magleby</cp:lastModifiedBy>
  <cp:revision>3</cp:revision>
  <dcterms:created xsi:type="dcterms:W3CDTF">2009-02-02T18:59:45Z</dcterms:created>
  <dcterms:modified xsi:type="dcterms:W3CDTF">2013-01-25T18:19:49Z</dcterms:modified>
</cp:coreProperties>
</file>