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429" autoAdjust="0"/>
  </p:normalViewPr>
  <p:slideViewPr>
    <p:cSldViewPr>
      <p:cViewPr>
        <p:scale>
          <a:sx n="100" d="100"/>
          <a:sy n="100" d="100"/>
        </p:scale>
        <p:origin x="-11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0685C-1185-43E8-A2DC-3662689EF3C2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24ABE-3E2E-44C4-9825-2DCB08463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69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24ABE-3E2E-44C4-9825-2DCB0846378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24ABE-3E2E-44C4-9825-2DCB0846378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24ABE-3E2E-44C4-9825-2DCB0846378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24ABE-3E2E-44C4-9825-2DCB08463786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24ABE-3E2E-44C4-9825-2DCB08463786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24ABE-3E2E-44C4-9825-2DCB08463786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24ABE-3E2E-44C4-9825-2DCB08463786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24ABE-3E2E-44C4-9825-2DCB08463786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AC90C61-5FDB-4670-9AD4-0DC38EB1E092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B3F4AA-78C0-4EBF-9BAF-AC68C060EB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 thruBlk="1"/>
        <p:sndAc>
          <p:stSnd>
            <p:snd r:embed="rId1" name="explode.wav"/>
          </p:stSnd>
        </p:sndAc>
      </p:transition>
    </mc:Choice>
    <mc:Fallback xmlns="">
      <p:transition advTm="10000">
        <p:fade thruBlk="1"/>
        <p:sndAc>
          <p:stSnd>
            <p:snd r:embed="rId4" name="explod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C90C61-5FDB-4670-9AD4-0DC38EB1E092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3F4AA-78C0-4EBF-9BAF-AC68C060EB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 thruBlk="1"/>
        <p:sndAc>
          <p:stSnd>
            <p:snd r:embed="rId1" name="explode.wav"/>
          </p:stSnd>
        </p:sndAc>
      </p:transition>
    </mc:Choice>
    <mc:Fallback xmlns="">
      <p:transition advTm="10000">
        <p:fade thruBlk="1"/>
        <p:sndAc>
          <p:stSnd>
            <p:snd r:embed="rId3" name="explod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C90C61-5FDB-4670-9AD4-0DC38EB1E092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3F4AA-78C0-4EBF-9BAF-AC68C060EB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 thruBlk="1"/>
        <p:sndAc>
          <p:stSnd>
            <p:snd r:embed="rId1" name="explode.wav"/>
          </p:stSnd>
        </p:sndAc>
      </p:transition>
    </mc:Choice>
    <mc:Fallback xmlns="">
      <p:transition advTm="10000">
        <p:fade thruBlk="1"/>
        <p:sndAc>
          <p:stSnd>
            <p:snd r:embed="rId3" name="explod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C90C61-5FDB-4670-9AD4-0DC38EB1E092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3F4AA-78C0-4EBF-9BAF-AC68C060EB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 thruBlk="1"/>
        <p:sndAc>
          <p:stSnd>
            <p:snd r:embed="rId1" name="explode.wav"/>
          </p:stSnd>
        </p:sndAc>
      </p:transition>
    </mc:Choice>
    <mc:Fallback xmlns="">
      <p:transition advTm="10000">
        <p:fade thruBlk="1"/>
        <p:sndAc>
          <p:stSnd>
            <p:snd r:embed="rId3" name="explod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C90C61-5FDB-4670-9AD4-0DC38EB1E092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3F4AA-78C0-4EBF-9BAF-AC68C060EB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Tm="10000">
        <p:fade thruBlk="1"/>
        <p:sndAc>
          <p:stSnd>
            <p:snd r:embed="rId1" name="explode.wav"/>
          </p:stSnd>
        </p:sndAc>
      </p:transition>
    </mc:Choice>
    <mc:Fallback xmlns="">
      <p:transition advTm="10000">
        <p:fade thruBlk="1"/>
        <p:sndAc>
          <p:stSnd>
            <p:snd r:embed="rId3" name="explod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C90C61-5FDB-4670-9AD4-0DC38EB1E092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3F4AA-78C0-4EBF-9BAF-AC68C060EB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Tm="10000">
        <p:fade thruBlk="1"/>
        <p:sndAc>
          <p:stSnd>
            <p:snd r:embed="rId1" name="explode.wav"/>
          </p:stSnd>
        </p:sndAc>
      </p:transition>
    </mc:Choice>
    <mc:Fallback xmlns="">
      <p:transition advTm="10000">
        <p:fade thruBlk="1"/>
        <p:sndAc>
          <p:stSnd>
            <p:snd r:embed="rId3" name="explod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C90C61-5FDB-4670-9AD4-0DC38EB1E092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3F4AA-78C0-4EBF-9BAF-AC68C060EB0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Tm="10000">
        <p:fade thruBlk="1"/>
        <p:sndAc>
          <p:stSnd>
            <p:snd r:embed="rId1" name="explode.wav"/>
          </p:stSnd>
        </p:sndAc>
      </p:transition>
    </mc:Choice>
    <mc:Fallback xmlns="">
      <p:transition advTm="10000">
        <p:fade thruBlk="1"/>
        <p:sndAc>
          <p:stSnd>
            <p:snd r:embed="rId3" name="explod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C90C61-5FDB-4670-9AD4-0DC38EB1E092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3F4AA-78C0-4EBF-9BAF-AC68C060EB0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Tm="10000">
        <p:fade thruBlk="1"/>
        <p:sndAc>
          <p:stSnd>
            <p:snd r:embed="rId1" name="explode.wav"/>
          </p:stSnd>
        </p:sndAc>
      </p:transition>
    </mc:Choice>
    <mc:Fallback xmlns="">
      <p:transition advTm="10000">
        <p:fade thruBlk="1"/>
        <p:sndAc>
          <p:stSnd>
            <p:snd r:embed="rId3" name="explod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C90C61-5FDB-4670-9AD4-0DC38EB1E092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3F4AA-78C0-4EBF-9BAF-AC68C060EB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 thruBlk="1"/>
        <p:sndAc>
          <p:stSnd>
            <p:snd r:embed="rId1" name="explode.wav"/>
          </p:stSnd>
        </p:sndAc>
      </p:transition>
    </mc:Choice>
    <mc:Fallback xmlns="">
      <p:transition advTm="10000">
        <p:fade thruBlk="1"/>
        <p:sndAc>
          <p:stSnd>
            <p:snd r:embed="rId3" name="explod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AC90C61-5FDB-4670-9AD4-0DC38EB1E092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3F4AA-78C0-4EBF-9BAF-AC68C060EB0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Tm="10000">
        <p:fade thruBlk="1"/>
        <p:sndAc>
          <p:stSnd>
            <p:snd r:embed="rId1" name="explode.wav"/>
          </p:stSnd>
        </p:sndAc>
      </p:transition>
    </mc:Choice>
    <mc:Fallback xmlns="">
      <p:transition advTm="10000">
        <p:fade thruBlk="1"/>
        <p:sndAc>
          <p:stSnd>
            <p:snd r:embed="rId3" name="explod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AC90C61-5FDB-4670-9AD4-0DC38EB1E092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B3F4AA-78C0-4EBF-9BAF-AC68C060EB0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Tm="10000">
        <p:fade thruBlk="1"/>
        <p:sndAc>
          <p:stSnd>
            <p:snd r:embed="rId1" name="explode.wav"/>
          </p:stSnd>
        </p:sndAc>
      </p:transition>
    </mc:Choice>
    <mc:Fallback xmlns="">
      <p:transition advTm="10000">
        <p:fade thruBlk="1"/>
        <p:sndAc>
          <p:stSnd>
            <p:snd r:embed="rId4" name="explod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AC90C61-5FDB-4670-9AD4-0DC38EB1E092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3B3F4AA-78C0-4EBF-9BAF-AC68C060EB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250" advTm="10000">
        <p:fade thruBlk="1"/>
        <p:sndAc>
          <p:stSnd>
            <p:snd r:embed="rId13" name="explode.wav"/>
          </p:stSnd>
        </p:sndAc>
      </p:transition>
    </mc:Choice>
    <mc:Fallback xmlns="">
      <p:transition advTm="10000">
        <p:fade thruBlk="1"/>
        <p:sndAc>
          <p:stSnd>
            <p:snd r:embed="rId15" name="explode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16764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Goudy Stout" pitchFamily="18" charset="0"/>
              </a:rPr>
              <a:t>Clamp Test</a:t>
            </a:r>
            <a:endParaRPr lang="en-US" sz="4800" dirty="0">
              <a:latin typeface="Goudy Stout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 thruBlk="1"/>
        <p:sndAc>
          <p:stSnd>
            <p:snd r:embed="rId3" name="explode.wav"/>
          </p:stSnd>
        </p:sndAc>
      </p:transition>
    </mc:Choice>
    <mc:Fallback xmlns="">
      <p:transition advTm="10000">
        <p:fade thruBlk="1"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N0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1066800"/>
            <a:ext cx="7315200" cy="548640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90600" y="3048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oudy Stout" pitchFamily="18" charset="0"/>
              </a:rPr>
              <a:t>1. </a:t>
            </a:r>
            <a:r>
              <a:rPr lang="en-US" sz="3200" dirty="0" smtClean="0">
                <a:latin typeface="Goudy Stout" pitchFamily="18" charset="0"/>
              </a:rPr>
              <a:t> </a:t>
            </a:r>
            <a:r>
              <a:rPr lang="en-US" sz="3200" u="sng" dirty="0" smtClean="0">
                <a:latin typeface="Goudy Stout" pitchFamily="18" charset="0"/>
              </a:rPr>
              <a:t>Strap Clamp_</a:t>
            </a:r>
            <a:endParaRPr lang="en-US" sz="3200" u="sng" dirty="0">
              <a:latin typeface="Goudy Stout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 thruBlk="1"/>
        <p:sndAc>
          <p:stSnd>
            <p:snd r:embed="rId3" name="explode.wav"/>
          </p:stSnd>
        </p:sndAc>
      </p:transition>
    </mc:Choice>
    <mc:Fallback xmlns="">
      <p:transition advTm="10000">
        <p:fade thruBlk="1"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N002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38200" y="971550"/>
            <a:ext cx="7380816" cy="5535612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90600" y="3048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oudy Stout" pitchFamily="18" charset="0"/>
              </a:rPr>
              <a:t>2</a:t>
            </a:r>
            <a:r>
              <a:rPr lang="en-US" sz="3200" dirty="0" smtClean="0">
                <a:latin typeface="Goudy Stout" pitchFamily="18" charset="0"/>
              </a:rPr>
              <a:t>. </a:t>
            </a:r>
            <a:r>
              <a:rPr lang="en-US" sz="3200" u="sng" dirty="0" smtClean="0">
                <a:latin typeface="Goudy Stout" pitchFamily="18" charset="0"/>
              </a:rPr>
              <a:t>_Cabinet clamp</a:t>
            </a:r>
            <a:endParaRPr lang="en-US" sz="3200" u="sng" dirty="0">
              <a:latin typeface="Goudy Stout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 thruBlk="1"/>
        <p:sndAc>
          <p:stSnd>
            <p:snd r:embed="rId3" name="explode.wav"/>
          </p:stSnd>
        </p:sndAc>
      </p:transition>
    </mc:Choice>
    <mc:Fallback xmlns="">
      <p:transition advTm="10000">
        <p:fade thruBlk="1"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N002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38200" y="838200"/>
            <a:ext cx="7399867" cy="554990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90600" y="253425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oudy Stout" pitchFamily="18" charset="0"/>
              </a:rPr>
              <a:t>3</a:t>
            </a:r>
            <a:r>
              <a:rPr lang="en-US" sz="3200" dirty="0" smtClean="0">
                <a:latin typeface="Goudy Stout" pitchFamily="18" charset="0"/>
              </a:rPr>
              <a:t>. </a:t>
            </a:r>
            <a:r>
              <a:rPr lang="en-US" sz="3200" dirty="0" smtClean="0">
                <a:latin typeface="Goudy Stout" pitchFamily="18" charset="0"/>
              </a:rPr>
              <a:t>__</a:t>
            </a:r>
            <a:r>
              <a:rPr lang="en-US" sz="3200" u="sng" dirty="0" smtClean="0">
                <a:latin typeface="Goudy Stout" pitchFamily="18" charset="0"/>
              </a:rPr>
              <a:t>Spring clamp</a:t>
            </a:r>
            <a:r>
              <a:rPr lang="en-US" sz="3200" dirty="0" smtClean="0">
                <a:latin typeface="Goudy Stout" pitchFamily="18" charset="0"/>
              </a:rPr>
              <a:t>__</a:t>
            </a:r>
            <a:endParaRPr lang="en-US" sz="3200" dirty="0">
              <a:latin typeface="Goudy Stout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 thruBlk="1"/>
        <p:sndAc>
          <p:stSnd>
            <p:snd r:embed="rId3" name="explode.wav"/>
          </p:stSnd>
        </p:sndAc>
      </p:transition>
    </mc:Choice>
    <mc:Fallback xmlns="">
      <p:transition advTm="10000">
        <p:fade thruBlk="1"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N002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62000" y="838200"/>
            <a:ext cx="7518400" cy="563880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14400" y="253425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oudy Stout" pitchFamily="18" charset="0"/>
              </a:rPr>
              <a:t>4.</a:t>
            </a:r>
            <a:r>
              <a:rPr lang="en-US" sz="3200" u="sng" dirty="0" smtClean="0">
                <a:latin typeface="Goudy Stout" pitchFamily="18" charset="0"/>
              </a:rPr>
              <a:t>Vice grip clamp</a:t>
            </a:r>
            <a:endParaRPr lang="en-US" sz="3200" dirty="0">
              <a:latin typeface="Goudy Stout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 thruBlk="1"/>
        <p:sndAc>
          <p:stSnd>
            <p:snd r:embed="rId3" name="explode.wav"/>
          </p:stSnd>
        </p:sndAc>
      </p:transition>
    </mc:Choice>
    <mc:Fallback xmlns="">
      <p:transition advTm="10000">
        <p:fade thruBlk="1"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SCN002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26559" y="990600"/>
            <a:ext cx="7416800" cy="5562600"/>
          </a:xfrm>
          <a:prstGeom prst="round2DiagRect">
            <a:avLst>
              <a:gd name="adj1" fmla="val 0"/>
              <a:gd name="adj2" fmla="val 22484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90600" y="3048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oudy Stout" pitchFamily="18" charset="0"/>
              </a:rPr>
              <a:t>5</a:t>
            </a:r>
            <a:r>
              <a:rPr lang="en-US" sz="3200" dirty="0" smtClean="0">
                <a:latin typeface="Goudy Stout" pitchFamily="18" charset="0"/>
              </a:rPr>
              <a:t>. </a:t>
            </a:r>
            <a:r>
              <a:rPr lang="en-US" sz="3200" dirty="0">
                <a:latin typeface="Goudy Stout" pitchFamily="18" charset="0"/>
              </a:rPr>
              <a:t> </a:t>
            </a:r>
            <a:r>
              <a:rPr lang="en-US" sz="3200" u="sng" dirty="0" smtClean="0">
                <a:latin typeface="Goudy Stout" pitchFamily="18" charset="0"/>
              </a:rPr>
              <a:t>Bar Clamp</a:t>
            </a:r>
            <a:endParaRPr lang="en-US" sz="3200" dirty="0">
              <a:latin typeface="Goudy Stout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 thruBlk="1"/>
        <p:sndAc>
          <p:stSnd>
            <p:snd r:embed="rId3" name="explode.wav"/>
          </p:stSnd>
        </p:sndAc>
      </p:transition>
    </mc:Choice>
    <mc:Fallback xmlns="">
      <p:transition advTm="10000">
        <p:fade thruBlk="1"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N002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85800" y="914400"/>
            <a:ext cx="7614708" cy="5711031"/>
          </a:xfrm>
          <a:prstGeom prst="round2DiagRect">
            <a:avLst>
              <a:gd name="adj1" fmla="val 0"/>
              <a:gd name="adj2" fmla="val 32294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90600" y="3048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oudy Stout" pitchFamily="18" charset="0"/>
              </a:rPr>
              <a:t>6</a:t>
            </a:r>
            <a:r>
              <a:rPr lang="en-US" sz="3200" dirty="0" smtClean="0">
                <a:latin typeface="Goudy Stout" pitchFamily="18" charset="0"/>
              </a:rPr>
              <a:t>. </a:t>
            </a:r>
            <a:r>
              <a:rPr lang="en-US" sz="3200" u="sng" dirty="0">
                <a:latin typeface="Goudy Stout" pitchFamily="18" charset="0"/>
              </a:rPr>
              <a:t> </a:t>
            </a:r>
            <a:r>
              <a:rPr lang="en-US" sz="3200" u="sng" dirty="0" smtClean="0">
                <a:latin typeface="Goudy Stout" pitchFamily="18" charset="0"/>
              </a:rPr>
              <a:t>C-Clamp</a:t>
            </a:r>
            <a:endParaRPr lang="en-US" sz="3200" dirty="0">
              <a:latin typeface="Goudy Stout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 thruBlk="1"/>
        <p:sndAc>
          <p:stSnd>
            <p:snd r:embed="rId3" name="explode.wav"/>
          </p:stSnd>
        </p:sndAc>
      </p:transition>
    </mc:Choice>
    <mc:Fallback xmlns="">
      <p:transition advTm="10000">
        <p:fade thruBlk="1"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N002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62000" y="1066800"/>
            <a:ext cx="7391400" cy="5543550"/>
          </a:xfrm>
          <a:prstGeom prst="round2DiagRect">
            <a:avLst>
              <a:gd name="adj1" fmla="val 0"/>
              <a:gd name="adj2" fmla="val 23894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90600" y="304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oudy Stout" pitchFamily="18" charset="0"/>
              </a:rPr>
              <a:t>7. </a:t>
            </a:r>
            <a:r>
              <a:rPr lang="en-US" sz="2800" u="sng" dirty="0" smtClean="0">
                <a:latin typeface="Goudy Stout" pitchFamily="18" charset="0"/>
              </a:rPr>
              <a:t>Parallel Clamp</a:t>
            </a:r>
            <a:endParaRPr lang="en-US" sz="2800" dirty="0">
              <a:latin typeface="Goudy Stout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 thruBlk="1"/>
        <p:sndAc>
          <p:stSnd>
            <p:snd r:embed="rId3" name="explode.wav"/>
          </p:stSnd>
        </p:sndAc>
      </p:transition>
    </mc:Choice>
    <mc:Fallback xmlns="">
      <p:transition advTm="10000">
        <p:fade thruBlk="1"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1" y="2214563"/>
            <a:ext cx="3733799" cy="37337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 </a:t>
            </a:r>
            <a:r>
              <a:rPr lang="en-US" sz="2800" u="sng" smtClean="0">
                <a:latin typeface="Goudy Stout" pitchFamily="18" charset="0"/>
              </a:rPr>
              <a:t>Quick grip clamp</a:t>
            </a:r>
            <a:endParaRPr lang="en-US" sz="3200" dirty="0">
              <a:latin typeface="Goudy Stou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22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 thruBlk="1"/>
        <p:sndAc>
          <p:stSnd>
            <p:snd r:embed="rId2" name="explode.wav"/>
          </p:stSnd>
        </p:sndAc>
      </p:transition>
    </mc:Choice>
    <mc:Fallback xmlns="">
      <p:transition advTm="10000">
        <p:fade thruBlk="1"/>
        <p:sndAc>
          <p:stSnd>
            <p:snd r:embed="rId4" name="explode.wav"/>
          </p:stSnd>
        </p:sndAc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</TotalTime>
  <Words>45</Words>
  <Application>Microsoft Office PowerPoint</Application>
  <PresentationFormat>On-screen Show (4:3)</PresentationFormat>
  <Paragraphs>17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Clamp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8.  Quick grip clamp</vt:lpstr>
    </vt:vector>
  </TitlesOfParts>
  <Company>Washington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Clamp Test</dc:title>
  <dc:creator>student</dc:creator>
  <cp:lastModifiedBy>Magleby</cp:lastModifiedBy>
  <cp:revision>4</cp:revision>
  <dcterms:created xsi:type="dcterms:W3CDTF">2009-02-02T18:59:45Z</dcterms:created>
  <dcterms:modified xsi:type="dcterms:W3CDTF">2016-04-19T15:37:54Z</dcterms:modified>
</cp:coreProperties>
</file>