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E2EB5-00B9-4897-8DE7-92FDF33A73BA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97B5-5FEF-4BB9-A18A-69B7C770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8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7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9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" name="chimes.wav"/>
          </p:stSnd>
        </p:sndAc>
      </p:transition>
    </mc:Choice>
    <mc:Fallback xmlns="">
      <p:transition spd="slow" advClick="0" advTm="15000"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02D8D-141B-462C-845A-0452D4753F48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2779-F39E-4D51-AEF5-586FC0AA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13" name="chimes.wav"/>
          </p:stSnd>
        </p:sndAc>
      </p:transition>
    </mc:Choice>
    <mc:Fallback xmlns="">
      <p:transition spd="slow" advClick="0" advTm="15000">
        <p:sndAc>
          <p:stSnd>
            <p:snd r:embed="rId15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Joints, Hinges, and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sndAc>
          <p:stSnd>
            <p:snd r:embed="rId2" name="chimes.wav"/>
          </p:stSnd>
        </p:sndAc>
      </p:transition>
    </mc:Choice>
    <mc:Fallback xmlns="">
      <p:transition spd="slow" advClick="0" advTm="7000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9.______________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00"/>
            <a:ext cx="60960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29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en-US" dirty="0" smtClean="0"/>
              <a:t>10.______________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7200"/>
            <a:ext cx="419100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736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11.__________________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4837"/>
            <a:ext cx="3967163" cy="3967163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2840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229600" cy="1143000"/>
          </a:xfrm>
        </p:spPr>
        <p:txBody>
          <a:bodyPr/>
          <a:lstStyle/>
          <a:p>
            <a:r>
              <a:rPr lang="en-US" dirty="0" smtClean="0"/>
              <a:t>12._______________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"/>
            <a:ext cx="4724400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00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13.__________________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"/>
            <a:ext cx="6146161" cy="32726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683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14._________________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5" y="457200"/>
            <a:ext cx="6143215" cy="4079095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52971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8800"/>
            <a:ext cx="8229600" cy="1143000"/>
          </a:xfrm>
        </p:spPr>
        <p:txBody>
          <a:bodyPr/>
          <a:lstStyle/>
          <a:p>
            <a:r>
              <a:rPr lang="en-US" dirty="0" smtClean="0"/>
              <a:t>15._________________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66" y="46037"/>
            <a:ext cx="6037634" cy="4525963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0474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16._____________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81000"/>
            <a:ext cx="4772025" cy="4772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58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133600"/>
            <a:ext cx="4648200" cy="4298913"/>
          </a:xfrm>
        </p:spPr>
      </p:pic>
    </p:spTree>
    <p:extLst>
      <p:ext uri="{BB962C8B-B14F-4D97-AF65-F5344CB8AC3E}">
        <p14:creationId xmlns:p14="http://schemas.microsoft.com/office/powerpoint/2010/main" val="288299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r>
              <a:rPr lang="en-US" dirty="0" smtClean="0"/>
              <a:t>1.___________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6044742" cy="452596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37210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2._________________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"/>
            <a:ext cx="4114800" cy="4464559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01216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0"/>
            <a:ext cx="8229600" cy="1143000"/>
          </a:xfrm>
        </p:spPr>
        <p:txBody>
          <a:bodyPr/>
          <a:lstStyle/>
          <a:p>
            <a:r>
              <a:rPr lang="en-US" dirty="0" smtClean="0"/>
              <a:t>3._______________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03" y="152400"/>
            <a:ext cx="6343697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420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en-US" dirty="0" smtClean="0"/>
              <a:t>4.____________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"/>
            <a:ext cx="6352134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010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5.____________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05333"/>
            <a:ext cx="5105400" cy="45476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335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6._____________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6406"/>
            <a:ext cx="5286810" cy="34297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56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7.____________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425196"/>
            <a:ext cx="4140200" cy="4223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4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8.____________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"/>
            <a:ext cx="4525963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025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sndAc>
          <p:stSnd>
            <p:snd r:embed="rId2" name="chimes.wav"/>
          </p:stSnd>
        </p:sndAc>
      </p:transition>
    </mc:Choice>
    <mc:Fallback xmlns="">
      <p:transition spd="slow" advClick="0" advTm="15000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38</Words>
  <Application>Microsoft Office PowerPoint</Application>
  <PresentationFormat>On-screen Show (4:3)</PresentationFormat>
  <Paragraphs>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Joints, Hinges, and Bits</vt:lpstr>
      <vt:lpstr>1.___________</vt:lpstr>
      <vt:lpstr>2._________________</vt:lpstr>
      <vt:lpstr>3._______________</vt:lpstr>
      <vt:lpstr>4.____________</vt:lpstr>
      <vt:lpstr>5.____________</vt:lpstr>
      <vt:lpstr>6._____________</vt:lpstr>
      <vt:lpstr>7.____________</vt:lpstr>
      <vt:lpstr>8.____________</vt:lpstr>
      <vt:lpstr>9.______________</vt:lpstr>
      <vt:lpstr>10.______________</vt:lpstr>
      <vt:lpstr>11.__________________</vt:lpstr>
      <vt:lpstr>12._______________</vt:lpstr>
      <vt:lpstr>13.__________________</vt:lpstr>
      <vt:lpstr>14._________________</vt:lpstr>
      <vt:lpstr>15._________________</vt:lpstr>
      <vt:lpstr>16._____________</vt:lpstr>
      <vt:lpstr>PowerPoint Presentation</vt:lpstr>
    </vt:vector>
  </TitlesOfParts>
  <Company>Washington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thunder woodshop</dc:creator>
  <cp:lastModifiedBy>Magleby</cp:lastModifiedBy>
  <cp:revision>12</cp:revision>
  <cp:lastPrinted>2012-04-27T18:59:09Z</cp:lastPrinted>
  <dcterms:created xsi:type="dcterms:W3CDTF">2012-04-27T18:00:00Z</dcterms:created>
  <dcterms:modified xsi:type="dcterms:W3CDTF">2013-04-11T14:07:52Z</dcterms:modified>
</cp:coreProperties>
</file>