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57"/>
  </p:notesMasterIdLst>
  <p:handoutMasterIdLst>
    <p:handoutMasterId r:id="rId58"/>
  </p:handoutMasterIdLst>
  <p:sldIdLst>
    <p:sldId id="30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8" r:id="rId54"/>
    <p:sldId id="309" r:id="rId55"/>
    <p:sldId id="310" r:id="rId5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94" d="100"/>
          <a:sy n="94" d="100"/>
        </p:scale>
        <p:origin x="-12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E9373-7332-415E-99AE-A54EE440B77D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EEDEF-DF01-449E-BADB-3ADCF41DE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45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FFD811-4306-4E17-8517-863DE00BC711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E4F29C8-8CB6-4E40-81BF-99E80AC014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84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F29C8-8CB6-4E40-81BF-99E80AC0142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51FE-81C7-44B8-94A4-66D50F38214E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E7CE-D5DC-43B4-970D-E2E6A4FC5F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advTm="10000">
    <p:random/>
    <p:sndAc>
      <p:stSnd>
        <p:snd r:embed="rId1" name="bomb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51FE-81C7-44B8-94A4-66D50F38214E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E7CE-D5DC-43B4-970D-E2E6A4FC5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random/>
    <p:sndAc>
      <p:stSnd>
        <p:snd r:embed="rId1" name="bomb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51FE-81C7-44B8-94A4-66D50F38214E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E7CE-D5DC-43B4-970D-E2E6A4FC5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random/>
    <p:sndAc>
      <p:stSnd>
        <p:snd r:embed="rId1" name="bomb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51FE-81C7-44B8-94A4-66D50F38214E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E7CE-D5DC-43B4-970D-E2E6A4FC5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random/>
    <p:sndAc>
      <p:stSnd>
        <p:snd r:embed="rId1" name="bomb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51FE-81C7-44B8-94A4-66D50F38214E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7"/>
            <a:ext cx="762000" cy="365125"/>
          </a:xfrm>
        </p:spPr>
        <p:txBody>
          <a:bodyPr/>
          <a:lstStyle/>
          <a:p>
            <a:fld id="{2188E7CE-D5DC-43B4-970D-E2E6A4FC5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0000">
    <p:random/>
    <p:sndAc>
      <p:stSnd>
        <p:snd r:embed="rId1" name="bomb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51FE-81C7-44B8-94A4-66D50F38214E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E7CE-D5DC-43B4-970D-E2E6A4FC5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random/>
    <p:sndAc>
      <p:stSnd>
        <p:snd r:embed="rId1" name="bomb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4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535114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2" y="2362202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362202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51FE-81C7-44B8-94A4-66D50F38214E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E7CE-D5DC-43B4-970D-E2E6A4FC5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random/>
    <p:sndAc>
      <p:stSnd>
        <p:snd r:embed="rId1" name="bomb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51FE-81C7-44B8-94A4-66D50F38214E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E7CE-D5DC-43B4-970D-E2E6A4FC5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random/>
    <p:sndAc>
      <p:stSnd>
        <p:snd r:embed="rId1" name="bomb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51FE-81C7-44B8-94A4-66D50F38214E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E7CE-D5DC-43B4-970D-E2E6A4FC5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random/>
    <p:sndAc>
      <p:stSnd>
        <p:snd r:embed="rId1" name="bomb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2" y="1524002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51FE-81C7-44B8-94A4-66D50F38214E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E7CE-D5DC-43B4-970D-E2E6A4FC5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random/>
    <p:sndAc>
      <p:stSnd>
        <p:snd r:embed="rId1" name="bomb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51FE-81C7-44B8-94A4-66D50F38214E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E7CE-D5DC-43B4-970D-E2E6A4FC5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random/>
    <p:sndAc>
      <p:stSnd>
        <p:snd r:embed="rId1" name="bomb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7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8BB51FE-81C7-44B8-94A4-66D50F38214E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7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188E7CE-D5DC-43B4-970D-E2E6A4FC5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advTm="10000">
    <p:random/>
    <p:sndAc>
      <p:stSnd>
        <p:snd r:embed="rId13" name="bomb.wav"/>
      </p:stSnd>
    </p:sndAc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Machine Test</a:t>
            </a:r>
            <a:endParaRPr lang="en-US" dirty="0">
              <a:latin typeface="Bodoni MT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Bradley Hand ITC" pitchFamily="66" charset="0"/>
              </a:rPr>
              <a:t>Mr. Wilsons woods class</a:t>
            </a:r>
            <a:endParaRPr lang="en-US" dirty="0">
              <a:latin typeface="Bradley Hand ITC" pitchFamily="66" charset="0"/>
            </a:endParaRPr>
          </a:p>
        </p:txBody>
      </p:sp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9.__________           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196973" y="228600"/>
            <a:ext cx="6727827" cy="5045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10.__________           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663366" y="228600"/>
            <a:ext cx="3795047" cy="5045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11.__________           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009775" y="838200"/>
            <a:ext cx="5080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12.__________           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044408" y="-1"/>
            <a:ext cx="4813592" cy="5263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13.__________           </a:t>
            </a:r>
            <a:endParaRPr lang="en-US" dirty="0"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286" y="2438400"/>
            <a:ext cx="2819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14.__________           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502" y="-1"/>
            <a:ext cx="3947409" cy="5263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15.__________           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286003" y="49468"/>
            <a:ext cx="4343399" cy="579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16.__________           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502" y="-1"/>
            <a:ext cx="3947409" cy="5263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17.__________           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502" y="-1"/>
            <a:ext cx="3947409" cy="5263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18.__________           </a:t>
            </a:r>
            <a:endParaRPr lang="en-US" dirty="0"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1460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1.__________           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25306" y="0"/>
            <a:ext cx="4204097" cy="5605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19.__________           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502" y="1151327"/>
            <a:ext cx="3947409" cy="296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20.__________           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502" y="618428"/>
            <a:ext cx="3947409" cy="4026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21.__________           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828801" y="1143002"/>
            <a:ext cx="5373699" cy="4030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22.__________           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502" y="1151327"/>
            <a:ext cx="3947409" cy="296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23.__________           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502" y="1151327"/>
            <a:ext cx="3947409" cy="296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24.__________           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499" y="1151327"/>
            <a:ext cx="3947408" cy="296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25.__________           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499" y="1151327"/>
            <a:ext cx="3947408" cy="296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26.__________           </a:t>
            </a:r>
            <a:endParaRPr lang="en-US" dirty="0"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76200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27.__________           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44" y="1963089"/>
            <a:ext cx="3643312" cy="253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28.__________           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499" y="1151327"/>
            <a:ext cx="3947408" cy="296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2.__________           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971800" y="1"/>
            <a:ext cx="2971800" cy="5559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499" y="1151327"/>
            <a:ext cx="3947408" cy="296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29.__________           </a:t>
            </a:r>
            <a:endParaRPr lang="en-US" dirty="0">
              <a:latin typeface="Bodoni MT Black" pitchFamily="18" charset="0"/>
            </a:endParaRPr>
          </a:p>
        </p:txBody>
      </p:sp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499" y="1151327"/>
            <a:ext cx="3947408" cy="296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30.__________           </a:t>
            </a:r>
            <a:endParaRPr lang="en-US" dirty="0">
              <a:latin typeface="Bodoni MT Black" pitchFamily="18" charset="0"/>
            </a:endParaRPr>
          </a:p>
        </p:txBody>
      </p:sp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499" y="1151327"/>
            <a:ext cx="3947408" cy="296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31.__________           </a:t>
            </a:r>
            <a:endParaRPr lang="en-US" dirty="0">
              <a:latin typeface="Bodoni MT Black" pitchFamily="18" charset="0"/>
            </a:endParaRPr>
          </a:p>
        </p:txBody>
      </p:sp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499" y="1151327"/>
            <a:ext cx="3947408" cy="296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32.__________           </a:t>
            </a:r>
            <a:endParaRPr lang="en-US" dirty="0">
              <a:latin typeface="Bodoni MT Black" pitchFamily="18" charset="0"/>
            </a:endParaRPr>
          </a:p>
        </p:txBody>
      </p:sp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499" y="1151327"/>
            <a:ext cx="3947408" cy="296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33.__________           </a:t>
            </a:r>
            <a:endParaRPr lang="en-US" dirty="0">
              <a:latin typeface="Bodoni MT Black" pitchFamily="18" charset="0"/>
            </a:endParaRPr>
          </a:p>
        </p:txBody>
      </p:sp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499" y="1151327"/>
            <a:ext cx="3947408" cy="296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34.__________           </a:t>
            </a:r>
            <a:endParaRPr lang="en-US" dirty="0">
              <a:latin typeface="Bodoni MT Black" pitchFamily="18" charset="0"/>
            </a:endParaRPr>
          </a:p>
        </p:txBody>
      </p:sp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35.__________           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47800"/>
            <a:ext cx="4953000" cy="3570288"/>
          </a:xfrm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499" y="1151327"/>
            <a:ext cx="3947408" cy="296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36.__________           </a:t>
            </a:r>
            <a:endParaRPr lang="en-US" dirty="0">
              <a:latin typeface="Bodoni MT Black" pitchFamily="18" charset="0"/>
            </a:endParaRPr>
          </a:p>
        </p:txBody>
      </p:sp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499" y="1151327"/>
            <a:ext cx="3947408" cy="296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37.__________           </a:t>
            </a:r>
            <a:endParaRPr lang="en-US" dirty="0">
              <a:latin typeface="Bodoni MT Black" pitchFamily="18" charset="0"/>
            </a:endParaRPr>
          </a:p>
        </p:txBody>
      </p:sp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499" y="1151327"/>
            <a:ext cx="3947408" cy="296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38.__________           </a:t>
            </a:r>
            <a:endParaRPr lang="en-US" dirty="0">
              <a:latin typeface="Bodoni MT Black" pitchFamily="18" charset="0"/>
            </a:endParaRPr>
          </a:p>
        </p:txBody>
      </p:sp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3.__________           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914400" y="1"/>
            <a:ext cx="7202117" cy="5401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499" y="1151327"/>
            <a:ext cx="3947408" cy="296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39.__________           </a:t>
            </a:r>
            <a:endParaRPr lang="en-US" dirty="0">
              <a:latin typeface="Bodoni MT Black" pitchFamily="18" charset="0"/>
            </a:endParaRPr>
          </a:p>
        </p:txBody>
      </p:sp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499" y="1151327"/>
            <a:ext cx="3947408" cy="296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40.__________           </a:t>
            </a:r>
            <a:endParaRPr lang="en-US" dirty="0">
              <a:latin typeface="Bodoni MT Black" pitchFamily="18" charset="0"/>
            </a:endParaRPr>
          </a:p>
        </p:txBody>
      </p:sp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499" y="1151327"/>
            <a:ext cx="3947408" cy="296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41.__________           </a:t>
            </a:r>
            <a:endParaRPr lang="en-US" dirty="0">
              <a:latin typeface="Bodoni MT Black" pitchFamily="18" charset="0"/>
            </a:endParaRPr>
          </a:p>
        </p:txBody>
      </p:sp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499" y="1151327"/>
            <a:ext cx="3947408" cy="296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42.__________           </a:t>
            </a:r>
            <a:endParaRPr lang="en-US" dirty="0">
              <a:latin typeface="Bodoni MT Black" pitchFamily="18" charset="0"/>
            </a:endParaRPr>
          </a:p>
        </p:txBody>
      </p:sp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499" y="1151327"/>
            <a:ext cx="3947408" cy="296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43.__________           </a:t>
            </a:r>
            <a:endParaRPr lang="en-US" dirty="0">
              <a:latin typeface="Bodoni MT Black" pitchFamily="18" charset="0"/>
            </a:endParaRPr>
          </a:p>
        </p:txBody>
      </p:sp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499" y="1151327"/>
            <a:ext cx="3947408" cy="296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44.__________           </a:t>
            </a:r>
            <a:endParaRPr lang="en-US" dirty="0">
              <a:latin typeface="Bodoni MT Black" pitchFamily="18" charset="0"/>
            </a:endParaRPr>
          </a:p>
        </p:txBody>
      </p:sp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499" y="1151327"/>
            <a:ext cx="3947408" cy="296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45.__________           </a:t>
            </a:r>
            <a:endParaRPr lang="en-US" dirty="0">
              <a:latin typeface="Bodoni MT Black" pitchFamily="18" charset="0"/>
            </a:endParaRPr>
          </a:p>
        </p:txBody>
      </p:sp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7499" y="1151327"/>
            <a:ext cx="3947408" cy="296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46.__________           </a:t>
            </a:r>
            <a:endParaRPr lang="en-US" dirty="0">
              <a:latin typeface="Bodoni MT Black" pitchFamily="18" charset="0"/>
            </a:endParaRPr>
          </a:p>
        </p:txBody>
      </p:sp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562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odoni MT Black" pitchFamily="18" charset="0"/>
              </a:rPr>
              <a:t>47.___________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DSCN000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356786" y="762002"/>
            <a:ext cx="6278033" cy="4708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48.___________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IMG_004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806304" y="473077"/>
            <a:ext cx="3531395" cy="4708525"/>
          </a:xfrm>
          <a:prstGeom prst="roundRect">
            <a:avLst>
              <a:gd name="adj" fmla="val 1787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4.__________           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38400" y="2"/>
            <a:ext cx="4267200" cy="5689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N005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447802" y="228602"/>
            <a:ext cx="6278033" cy="4708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257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49.___________</a:t>
            </a:r>
            <a:endParaRPr lang="en-US" dirty="0">
              <a:latin typeface="Bodoni MT Black" pitchFamily="18" charset="0"/>
            </a:endParaRPr>
          </a:p>
        </p:txBody>
      </p:sp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50._________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DSCN005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806304" y="152402"/>
            <a:ext cx="3531395" cy="4708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odoni MT Black" pitchFamily="18" charset="0"/>
              </a:rPr>
              <a:t>51.___________</a:t>
            </a:r>
            <a:endParaRPr lang="en-US" dirty="0">
              <a:latin typeface="Bodoni MT Black" pitchFamily="18" charset="0"/>
            </a:endParaRPr>
          </a:p>
        </p:txBody>
      </p:sp>
      <p:sp>
        <p:nvSpPr>
          <p:cNvPr id="5" name="AutoShape 2" descr="data:image/jpeg;base64,/9j/4AAQSkZJRgABAQAAAQABAAD/2wCEAAkGBxQTEhUSDxQVExUSFREZFRcVFhUQFBQYFhQXFxQXFRQYHCggHBomGxQTITEhJSkrLy4uHB8zOD8sNygtLisBCgoKDA0MFA0PFCscFBkrLCwrLCwrLCwrLDcrKysrNzcrKywrKys3KyssKysrKywrKysrKysrKysrLCsrKysrK//AABEIAKQBNAMBIgACEQEDEQH/xAAbAAEAAgMBAQAAAAAAAAAAAAAABQYDBAcCAf/EADoQAAIBAgMFBQcCBQQDAAAAAAABAgMRBCExBRJBUXEGE2GBkSIjMkJSocFichRTgrHRB0Pw8TOSwv/EABcBAQEBAQAAAAAAAAAAAAAAAAABAgP/xAAZEQEBAQEBAQAAAAAAAAAAAAAAARECMRL/2gAMAwEAAhEDEQA/AO4AAAAAAAAAAAAAPNWoopyk0lFNtvJJLNts80K8ZxUoSUoyV04tSTXg0Uz/AFG2zaKwlN51Fep4Q4R82vReJTNk7Tr4Zp4ebir5wftQl1j+VmB2oFT2J23pVLQxC7mfPWnLpLh5lrjJPNZ38wPoAAAAAAAAAAAAAAAAAAAAAAAAAAAAAAAAAAAAAAAAAAAAAam1cfGhSnVqaQV/Fvgl4t2Rts5t2+2v3tVYeD9ii7z5SqW08k7dW+QFZxNedWpKrVzlNuUuS5JeCX9jTw95Sc9Uso+PNm3BrNWyy9WeqeV7RajeybTjBvioy0diD7ON7LnYlNmbZrYb/wAU7wWtOd3D+lfL5GjTp5pvjofajzSXADouxe1tGtaM/c1H8sn7Lf6Z6Ppkywo41XhlomS+x+0Negkk+8p/RO+X7Zar7jR04ENsbtHRxGUZbk/onk/6XpLyJkoAAAAAAAAAAAAAAAAAAAAAAAAAAAAAAAAAAAAAAB8kwIftXtj+GoSmvjl7NNfqfHotTj9LE70pK0t9PV/M2839yb7V7Y/isQ5J+7p3jT5NfNLz/tYjqDyva9mEbWCwkqtSNKC9qbST4Lm34JXOr4fZVKNFUN2MqcY2tJJp82/FvMr/AGC2VuweImvaqZQvwhz839ki3BVM2t2LteWElbX3c27f0y1XmVHEUZU57lSLhLipZPqua8TsJrY/AU60d2rFSXjqvFPgxg5Kk289EesQuHMsu1uxs4Pewz7yKd9yWU1+2Wj8ytyVpWmpKSecZXjJdU/MypuK2fDy9GTmx+09akkqnvYZZN+3HpLj5kJXTeS4/cd7bIajp2ydtUcQvdSz4xllNdV/gkTjtN6O7Uk7qSbTT5p8CxbI7Y1YZYhd7BXW8sqi68JL0KOgA09nbUpV471GalbVL4o+Eo6pm4UAAAAAAAAAAAAAAAAAAAAAAAAAAAAAAAACo/6g7a7ql3FN+3XTvb5YaSfV6LzLRjMVGlCVSbtGCbb6HGtq42WIqzrzbTk8l9MV8MfJfe4GnGNnZcfREz2b2Y8TWjSs1Be1U8Ipq/rexErnbNo6r2O2P/D0E5r3lS0p+H0x8l97hE7CCSSSskrJLgloegAoAABobU2RSrq1WF2tJL2ZR6SRvgDnm2Oylald0n3sPDKpFdOKy4FeqNPjbd1T19DshEbY7PUcRnKO7P64+zLz5+ZMHM6krLroIRsS+1+zteheTXewXzwWa8ZR1RCyldK1nfkQe8PUlGW/CThJPJx9lrrzLTsntu42hi1dfzILPrKC16r0Km5WXP8AJijzZdHZMHjKdWKnSmpxfFO//RnOM4TF1KU96hNwlxadk/CS0a6ly2N24i7Qxcdx/wAyOcH1jrH7lF0BjoV4zipQkpReji7p9GjIAAAAAAAAAAAAAAAAAAAAAAAAADBHbe2ksPRlUeb0gvqk9F+elwKj/qFtbeksLTeUbSq256wj5ZN+RTJ20fDibNaUnJzqO7m7t8XJu7Z5oUW3uU1eUpJJcbvQgnexOyO/r95JXp0bPwlLWMfz6HTkR+wtmRw9GNOOqzk/qk/if/OFiQKAAAAAAAAAAAMr22eydGteUPdVH80dJfujx8rFhAHJNr7DrYfKrC8FpOGcPP6X1I1yyukdrlBNWaunqnmvQqu2uxVOpeeGfcz5Zum34x4eXoTBz2nkjy3veCWnibW1Nm1cPJqvFxvkms4S/bL8GnvWyA3MBtWrhnvUJuN9Yv2oPrEvGxO3NKpaGJXczyz/ANtvr8vmc2Tu7nmryKju8Jpq6aaejWaZ6OL7H7RV8K/dTvDjTlnB9OK8joOwO21DEWjN9zU+mTW7J/pnx6OzCrOD5c+gAAAAAAAAAAAAAAAAAAAZzrtXtF16toZwpXUeUpfNL8f9ls7TbRdOnuQ+OpkucV80vx5lGdH2bL2XbLpzJaqOnTTad9OHAtXYPZG9J4mayj7NPxfzS8tPXkQeEwDqzhRhrJ68l80vJXOn4PDRpwjTgrRhFJeX5ERmABQAAAAAAAAAAAAAAABjr0Izi4zipReqkk0/JlL232DTvPBy3H/LlnF/tlrH7l4AHDsdhqlGfd1oOnJcJZJ+MZaNdDVtnc7lj9n060XCtBTi+D/D1XkUHbv+n8o3ng5b617ubtJfsnx6MM2KRVzdkeZ0Ms0bNak4S3akJRnHWMk1JeQqQvpf1NYzqT7PdrcTh7Rv3tNfJNvJfpnrH7o6PsPtTQxNlGW5Uf8AtztGT57r0l5HKYQsupmo4VNX8Rh9O2XPpznYfaSvTe5J99BcJX3kv0z49GXbZu2KVb4HaXGEvZmvLj1VyY3LqQABFAAAAAAAAAAAPNWainKTskm2+SR6Ibble/u1pk5//Mfz6cwIDFV++qucrq/wrhGKyS6/5NOth7b0pPXJdOhL4nBt7qXw3z5mChgO9rKGe7k556RXBdXl68jn7XTyJDsdstQh3zWdRWj4QWnrr0sWQ+RVlZZWPp0cwAAAAAAAAAAAAAAAAAAAAAFgANDaux6OIju1oKVtJaTj+2WqKJtnsTVpXlQbqw5LKpHy0l5Z+B0oBLNcVp0ruzvdXT5+N1zN+lBWW7x0/J0fa2wqNfOa3Z8Jxyl58+jK3iNjVKHxx7yn9cFmv3Q1XVZGtYvNaez8JkvybdDDb81ayS5ZO+aTTWadz1Rptx9hxd3lZ52/ySWFpK10rPi/ptw9Coz0cZVpWU/ex0V2u86J/M+pLYXGRqL2Xpqnk11RD0pqc96Svu2tlpbT1f8AYzY2mnbdi3PVNPda5tP/AJcy3E0CMWJqU7d4t+PNfEuq0ZvYfERmrxaf911XAjTKAAAAAAADBi6+5FyefJc29ERdLKMn8cnnLqbk33k/0wbS8ZLV+X+TDTpvfe6t1RTy+FNv7Wy1MdLEfXThT35ycbNyllfXPdt5kpsXBuEN6StOo7y42+mN/Bfds1KVJ1ayUrbtGzlb5p6xj0Se9/6k4i8xeqAA0yAAAAAAAAAAAAAAAAAAAAAAAAAAAAAIvGbEhJuVP3U3xjo3+qOj66ka6Tpt9/FreVu8i33b6/T5+GpZj4431zGpiFpqKlGKV01qldZc/JIz4WLlLeaeWi5cl+X5Cvsvde9h5d2/p1g/C3y+XoYP4yalGNX3TTV75xqaL2Z89ctQY3MdWy3E85ctUuP+CPxey2oqdObhUis5Lj4PmupuOgk3NyybXhnwXTU94yorKC4pt+EVr66ARez+0ny11xtvxWX9UdV5FhpVVJXi00+KzITF4GMIOUrZ2vxV+FvsOzWG+Kq0439mKu81Fu8rdbryKTU8ACKGvjatlaPxSyXhzZnbsaEEql5t2TyXDJAfJ01BRUV7ei/L+55x+JlFPJNvdUP1SeSXS/orszQqu13G6vZdNLmvgV3tR1X8EHKNPxlpOX23V0lzMq3MBhe7go3u83J/VJu8n6myAaQAAAAAAAAAAAAAAAAAAAAAAAAAAAAAAAAAAA8VaSkmpJNPVNXXoewBD19lyj/4Hdfy6jbj/TLVed0fI42DbjUhuVEsoy9netyekl0uTJhxeFhUju1IqS5P+6fB+KAjNo79Tu4pW33x1T5tckk36IlqNNRSjHRJJeRo7P2QqU5T35z3rKKm97cXFReudlrmSIAAAY69JTi4y0kmnwyfia0KLgt344eW8uq0fkboAh9oV7qNGi7SqZZawivjnnxS58XElKFBQjGMVaMUkl4JWR9VKN96y3rWvbO3K57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948" y="2238375"/>
            <a:ext cx="4472104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13889"/>
          <a:stretch>
            <a:fillRect/>
          </a:stretch>
        </p:blipFill>
        <p:spPr>
          <a:xfrm>
            <a:off x="1828800" y="914400"/>
            <a:ext cx="5486400" cy="3962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6019800"/>
            <a:ext cx="5486400" cy="53035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52. ________________________________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7394059"/>
      </p:ext>
    </p:extLst>
  </p:cSld>
  <p:clrMapOvr>
    <a:masterClrMapping/>
  </p:clrMapOvr>
  <p:transition advTm="10000">
    <p:random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00200"/>
            <a:ext cx="3533775" cy="3533775"/>
          </a:xfrm>
        </p:spPr>
      </p:pic>
      <p:sp>
        <p:nvSpPr>
          <p:cNvPr id="5" name="TextBox 4"/>
          <p:cNvSpPr txBox="1"/>
          <p:nvPr/>
        </p:nvSpPr>
        <p:spPr>
          <a:xfrm>
            <a:off x="1676400" y="54864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53.  ___________________________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0889676"/>
      </p:ext>
    </p:extLst>
  </p:cSld>
  <p:clrMapOvr>
    <a:masterClrMapping/>
  </p:clrMapOvr>
  <p:transition advTm="10000">
    <p:random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cision Adjustable Tramme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55626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54.</a:t>
            </a:r>
            <a:r>
              <a:rPr lang="en-US" dirty="0" smtClean="0"/>
              <a:t>_____________________________________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222986"/>
      </p:ext>
    </p:extLst>
  </p:cSld>
  <p:clrMapOvr>
    <a:masterClrMapping/>
  </p:clrMapOvr>
  <p:transition advTm="10000">
    <p:random/>
    <p:sndAc>
      <p:stSnd>
        <p:snd r:embed="rId2" name="bomb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5.__________           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38400" y="0"/>
            <a:ext cx="4267200" cy="568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6.__________           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38400" y="0"/>
            <a:ext cx="4267200" cy="568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7.__________           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715829" y="304802"/>
            <a:ext cx="3955205" cy="5273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doni MT Black" pitchFamily="18" charset="0"/>
              </a:rPr>
              <a:t>8.__________           </a:t>
            </a:r>
            <a:endParaRPr lang="en-US" dirty="0">
              <a:latin typeface="Bodoni MT Black" pitchFamily="18" charset="0"/>
            </a:endParaRPr>
          </a:p>
        </p:txBody>
      </p:sp>
      <p:pic>
        <p:nvPicPr>
          <p:cNvPr id="4" name="Content Placeholder 3" descr="baldor grid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38402" y="0"/>
            <a:ext cx="4171950" cy="556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random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4692</TotalTime>
  <Words>169</Words>
  <Application>Microsoft Office PowerPoint</Application>
  <PresentationFormat>On-screen Show (4:3)</PresentationFormat>
  <Paragraphs>108</Paragraphs>
  <Slides>55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Apex</vt:lpstr>
      <vt:lpstr>Machine Test</vt:lpstr>
      <vt:lpstr>1.__________           </vt:lpstr>
      <vt:lpstr>2.__________           </vt:lpstr>
      <vt:lpstr>3.__________           </vt:lpstr>
      <vt:lpstr>4.__________           </vt:lpstr>
      <vt:lpstr>5.__________           </vt:lpstr>
      <vt:lpstr>6.__________           </vt:lpstr>
      <vt:lpstr>7.__________           </vt:lpstr>
      <vt:lpstr>8.__________           </vt:lpstr>
      <vt:lpstr>9.__________           </vt:lpstr>
      <vt:lpstr>10.__________           </vt:lpstr>
      <vt:lpstr>11.__________           </vt:lpstr>
      <vt:lpstr>12.__________           </vt:lpstr>
      <vt:lpstr>13.__________           </vt:lpstr>
      <vt:lpstr>14.__________           </vt:lpstr>
      <vt:lpstr>15.__________           </vt:lpstr>
      <vt:lpstr>16.__________           </vt:lpstr>
      <vt:lpstr>17.__________           </vt:lpstr>
      <vt:lpstr>18.__________           </vt:lpstr>
      <vt:lpstr>19.__________           </vt:lpstr>
      <vt:lpstr>20.__________           </vt:lpstr>
      <vt:lpstr>21.__________           </vt:lpstr>
      <vt:lpstr>22.__________           </vt:lpstr>
      <vt:lpstr>23.__________           </vt:lpstr>
      <vt:lpstr>24.__________           </vt:lpstr>
      <vt:lpstr>25.__________           </vt:lpstr>
      <vt:lpstr>26.__________           </vt:lpstr>
      <vt:lpstr>27.__________           </vt:lpstr>
      <vt:lpstr>28.__________           </vt:lpstr>
      <vt:lpstr>29.__________           </vt:lpstr>
      <vt:lpstr>30.__________           </vt:lpstr>
      <vt:lpstr>31.__________           </vt:lpstr>
      <vt:lpstr>32.__________           </vt:lpstr>
      <vt:lpstr>33.__________           </vt:lpstr>
      <vt:lpstr>34.__________           </vt:lpstr>
      <vt:lpstr>35.__________           </vt:lpstr>
      <vt:lpstr>36.__________           </vt:lpstr>
      <vt:lpstr>37.__________           </vt:lpstr>
      <vt:lpstr>38.__________           </vt:lpstr>
      <vt:lpstr>39.__________           </vt:lpstr>
      <vt:lpstr>40.__________           </vt:lpstr>
      <vt:lpstr>41.__________           </vt:lpstr>
      <vt:lpstr>42.__________           </vt:lpstr>
      <vt:lpstr>43.__________           </vt:lpstr>
      <vt:lpstr>44.__________           </vt:lpstr>
      <vt:lpstr>45.__________           </vt:lpstr>
      <vt:lpstr>46.__________           </vt:lpstr>
      <vt:lpstr>47.___________</vt:lpstr>
      <vt:lpstr>48.___________</vt:lpstr>
      <vt:lpstr>49.___________</vt:lpstr>
      <vt:lpstr>50._________</vt:lpstr>
      <vt:lpstr>51.___________</vt:lpstr>
      <vt:lpstr>PowerPoint Presentation</vt:lpstr>
      <vt:lpstr>PowerPoint Presentation</vt:lpstr>
      <vt:lpstr>PowerPoint Presentation</vt:lpstr>
    </vt:vector>
  </TitlesOfParts>
  <Company>Washington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1.__________</dc:title>
  <dc:creator>student</dc:creator>
  <cp:lastModifiedBy>Magleby</cp:lastModifiedBy>
  <cp:revision>53</cp:revision>
  <cp:lastPrinted>2012-04-27T19:55:23Z</cp:lastPrinted>
  <dcterms:created xsi:type="dcterms:W3CDTF">2009-01-06T19:15:16Z</dcterms:created>
  <dcterms:modified xsi:type="dcterms:W3CDTF">2016-04-19T15:52:59Z</dcterms:modified>
</cp:coreProperties>
</file>