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7"/>
  </p:notesMasterIdLst>
  <p:handoutMasterIdLst>
    <p:handoutMasterId r:id="rId58"/>
  </p:handout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  <p:sldId id="310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E9373-7332-415E-99AE-A54EE440B77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EDEF-DF01-449E-BADB-3ADCF41D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FFD811-4306-4E17-8517-863DE00BC71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F29C8-8CB6-4E40-81BF-99E80AC01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random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Tm="10000">
    <p:random/>
    <p:sndAc>
      <p:stSnd>
        <p:snd r:embed="rId13" name="bomb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Machine Test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Mr. Wilsons woods class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9. Panel Saw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96973" y="228600"/>
            <a:ext cx="6727827" cy="504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10. Molding Machine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63366" y="228600"/>
            <a:ext cx="3795047" cy="504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doni MT Black" pitchFamily="18" charset="0"/>
              </a:rPr>
              <a:t>11. European Hinge Machine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or Concealed Hinge Machine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09775" y="83820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12. Shaper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44408" y="-1"/>
            <a:ext cx="4813592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13. Nail Set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24384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14. Pocket Hole Machine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15. Wide Belt Sander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3" y="49468"/>
            <a:ext cx="4343399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16. Surface Planer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17. Miter Saw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18. Counter Sink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1. Grinder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5306" y="0"/>
            <a:ext cx="4204097" cy="560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19. Panel Router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20. Up-Cut Saw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618428"/>
            <a:ext cx="3947409" cy="402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21. Wood Chisel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28801" y="1143002"/>
            <a:ext cx="5373699" cy="403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22. Back Saw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23. Hack Saw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24. Dove Tail Saw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25. Hand Saw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26. Key Hole Saw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27.  Tri Square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1026" name="Picture 2" descr="http://t0.gstatic.com/images?q=tbn:ANd9GcRaa2kIBd-yXbeVnq8eB9z6t0Pxz8UDWsO4es0A66R0ZfKS9Z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05000"/>
            <a:ext cx="3276600" cy="22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28. Claw Hammer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2. Band Saw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71800" y="1"/>
            <a:ext cx="2971800" cy="5559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29. Rubber Mallet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30. Coping Saw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31. File Card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32. Compass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33. Combination Square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doni MT Black" pitchFamily="18" charset="0"/>
              </a:rPr>
              <a:t>34. Brad </a:t>
            </a:r>
            <a:r>
              <a:rPr lang="en-US" dirty="0" err="1" smtClean="0">
                <a:latin typeface="Bodoni MT Black" pitchFamily="18" charset="0"/>
              </a:rPr>
              <a:t>Nailer</a:t>
            </a:r>
            <a:r>
              <a:rPr lang="en-US" dirty="0" smtClean="0">
                <a:latin typeface="Bodoni MT Black" pitchFamily="18" charset="0"/>
              </a:rPr>
              <a:t> or 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Pneumatic </a:t>
            </a:r>
            <a:r>
              <a:rPr lang="en-US" dirty="0" err="1" smtClean="0">
                <a:latin typeface="Bodoni MT Black" pitchFamily="18" charset="0"/>
              </a:rPr>
              <a:t>Nailer</a:t>
            </a:r>
            <a:r>
              <a:rPr lang="en-US" dirty="0" smtClean="0">
                <a:latin typeface="Bodoni MT Black" pitchFamily="18" charset="0"/>
              </a:rPr>
              <a:t>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35. Sliding T-Bevel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043295" cy="3635375"/>
          </a:xfrm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36. Electric Drill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37. Hand Plane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38. Hand Router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3. Wood Lathe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" y="1"/>
            <a:ext cx="7202117" cy="540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39. Jig Saw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40. Biscuit Jointer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41. Random Orbital Sander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42. Cordless Drill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43. Impact Driver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44. Belt Sander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45. Palm Sander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46.  Vibrating Sander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47. Jointer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DSCN000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56786" y="762002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48. Oscillating Spindle Sander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IMG_00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06304" y="473077"/>
            <a:ext cx="3531395" cy="4708525"/>
          </a:xfrm>
          <a:prstGeom prst="roundRect">
            <a:avLst>
              <a:gd name="adj" fmla="val 178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4. Horizontal Boring Machine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2"/>
            <a:ext cx="4267200" cy="568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2" y="228602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49. Table Saw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50. Table Router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DSCN00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19400" y="152400"/>
            <a:ext cx="353139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51. Carpenters Square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5" name="AutoShape 2" descr="data:image/jpeg;base64,/9j/4AAQSkZJRgABAQAAAQABAAD/2wCEAAkGBxQTEhUSDxQVExUSFREZFRcVFhUQFBQYFhQXFxQXFRQYHCggHBomGxQTITEhJSkrLy4uHB8zOD8sNygtLisBCgoKDA0MFA0PFCscFBkrLCwrLCwrLCwrLDcrKysrNzcrKywrKys3KyssKysrKywrKysrKysrKysrLCsrKysrK//AABEIAKQBNAMBIgACEQEDEQH/xAAbAAEAAgMBAQAAAAAAAAAAAAAABQYDBAcCAf/EADoQAAIBAgMFBQcCBQQDAAAAAAABAgMRBCExBRJBUXEGE2GBkSIjMkJSocFichRTgrHRB0Pw8TOSwv/EABcBAQEBAQAAAAAAAAAAAAAAAAABAgP/xAAZEQEBAQEBAQAAAAAAAAAAAAAAARECMRL/2gAMAwEAAhEDEQA/AO4AAAAAAAAAAAAAPNWoopyk0lFNtvJJLNts80K8ZxUoSUoyV04tSTXg0Uz/AFG2zaKwlN51Fep4Q4R82vReJTNk7Tr4Zp4ebir5wftQl1j+VmB2oFT2J23pVLQxC7mfPWnLpLh5lrjJPNZ38wPoAAAAAAAAAAAAAAAAAAAAAAAAAAAAAAAAAAAAAAAAAAAAAam1cfGhSnVqaQV/Fvgl4t2Rts5t2+2v3tVYeD9ii7z5SqW08k7dW+QFZxNedWpKrVzlNuUuS5JeCX9jTw95Sc9Uso+PNm3BrNWyy9WeqeV7RajeybTjBvioy0diD7ON7LnYlNmbZrYb/wAU7wWtOd3D+lfL5GjTp5pvjofajzSXADouxe1tGtaM/c1H8sn7Lf6Z6Ppkywo41XhlomS+x+0Negkk+8p/RO+X7Zar7jR04ENsbtHRxGUZbk/onk/6XpLyJkoAAAAAAAAAAAAAAAAAAAAAAAAAAAAAAAAAAAAAAB8kwIftXtj+GoSmvjl7NNfqfHotTj9LE70pK0t9PV/M2839yb7V7Y/isQ5J+7p3jT5NfNLz/tYjqDyva9mEbWCwkqtSNKC9qbST4Lm34JXOr4fZVKNFUN2MqcY2tJJp82/FvMr/AGC2VuweImvaqZQvwhz839ki3BVM2t2LteWElbX3c27f0y1XmVHEUZU57lSLhLipZPqua8TsJrY/AU60d2rFSXjqvFPgxg5Kk289EesQuHMsu1uxs4Pewz7yKd9yWU1+2Wj8ytyVpWmpKSecZXjJdU/MypuK2fDy9GTmx+09akkqnvYZZN+3HpLj5kJXTeS4/cd7bIajp2ydtUcQvdSz4xllNdV/gkTjtN6O7Uk7qSbTT5p8CxbI7Y1YZYhd7BXW8sqi68JL0KOgA09nbUpV471GalbVL4o+Eo6pm4UAAAAAAAAAAAAAAAAAAAAAAAAAAAAAAAACo/6g7a7ql3FN+3XTvb5YaSfV6LzLRjMVGlCVSbtGCbb6HGtq42WIqzrzbTk8l9MV8MfJfe4GnGNnZcfREz2b2Y8TWjSs1Be1U8Ipq/rexErnbNo6r2O2P/D0E5r3lS0p+H0x8l97hE7CCSSSskrJLgloegAoAABobU2RSrq1WF2tJL2ZR6SRvgDnm2Oylald0n3sPDKpFdOKy4FeqNPjbd1T19DshEbY7PUcRnKO7P64+zLz5+ZMHM6krLroIRsS+1+zteheTXewXzwWa8ZR1RCyldK1nfkQe8PUlGW/CThJPJx9lrrzLTsntu42hi1dfzILPrKC16r0Km5WXP8AJijzZdHZMHjKdWKnSmpxfFO//RnOM4TF1KU96hNwlxadk/CS0a6ly2N24i7Qxcdx/wAyOcH1jrH7lF0BjoV4zipQkpReji7p9GjIAAAAAAAAAAAAAAAAAAAAAAAAADBHbe2ksPRlUeb0gvqk9F+elwKj/qFtbeksLTeUbSq256wj5ZN+RTJ20fDibNaUnJzqO7m7t8XJu7Z5oUW3uU1eUpJJcbvQgnexOyO/r95JXp0bPwlLWMfz6HTkR+wtmRw9GNOOqzk/qk/if/OFiQKAAAAAAAAAAAMr22eydGteUPdVH80dJfujx8rFhAHJNr7DrYfKrC8FpOGcPP6X1I1yyukdrlBNWaunqnmvQqu2uxVOpeeGfcz5Zum34x4eXoTBz2nkjy3veCWnibW1Nm1cPJqvFxvkms4S/bL8GnvWyA3MBtWrhnvUJuN9Yv2oPrEvGxO3NKpaGJXczyz/ANtvr8vmc2Tu7nmryKju8Jpq6aaejWaZ6OL7H7RV8K/dTvDjTlnB9OK8joOwO21DEWjN9zU+mTW7J/pnx6OzCrOD5c+gAAAAAAAAAAAAAAAAAAAZzrtXtF16toZwpXUeUpfNL8f9ls7TbRdOnuQ+OpkucV80vx5lGdH2bL2XbLpzJaqOnTTad9OHAtXYPZG9J4mayj7NPxfzS8tPXkQeEwDqzhRhrJ68l80vJXOn4PDRpwjTgrRhFJeX5ERmABQAAAAAAAAAAAAAAABjr0Izi4zipReqkk0/JlL232DTvPBy3H/LlnF/tlrH7l4AHDsdhqlGfd1oOnJcJZJ+MZaNdDVtnc7lj9n060XCtBTi+D/D1XkUHbv+n8o3ng5b617ubtJfsnx6MM2KRVzdkeZ0Ms0bNak4S3akJRnHWMk1JeQqQvpf1NYzqT7PdrcTh7Rv3tNfJNvJfpnrH7o6PsPtTQxNlGW5Uf8AtztGT57r0l5HKYQsupmo4VNX8Rh9O2XPpznYfaSvTe5J99BcJX3kv0z49GXbZu2KVb4HaXGEvZmvLj1VyY3LqQABFAAAAAAAAAAAPNWainKTskm2+SR6Ibble/u1pk5//Mfz6cwIDFV++qucrq/wrhGKyS6/5NOth7b0pPXJdOhL4nBt7qXw3z5mChgO9rKGe7k556RXBdXl68jn7XTyJDsdstQh3zWdRWj4QWnrr0sWQ+RVlZZWPp0cwAAAAAAAAAAAAAAAAAAAAAFgANDaux6OIju1oKVtJaTj+2WqKJtnsTVpXlQbqw5LKpHy0l5Z+B0oBLNcVp0ruzvdXT5+N1zN+lBWW7x0/J0fa2wqNfOa3Z8Jxyl58+jK3iNjVKHxx7yn9cFmv3Q1XVZGtYvNaez8JkvybdDDb81ayS5ZO+aTTWadz1Rptx9hxd3lZ52/ySWFpK10rPi/ptw9Coz0cZVpWU/ex0V2u86J/M+pLYXGRqL2Xpqnk11RD0pqc96Svu2tlpbT1f8AYzY2mnbdi3PVNPda5tP/AJcy3E0CMWJqU7d4t+PNfEuq0ZvYfERmrxaf911XAjTKAAAAAAADBi6+5FyefJc29ERdLKMn8cnnLqbk33k/0wbS8ZLV+X+TDTpvfe6t1RTy+FNv7Wy1MdLEfXThT35ycbNyllfXPdt5kpsXBuEN6StOo7y42+mN/Bfds1KVJ1ayUrbtGzlb5p6xj0Se9/6k4i8xeqAA0yAAAAAAAAAAAAAAAAAAAAAAAAAAAAAIvGbEhJuVP3U3xjo3+qOj66ka6Tpt9/FreVu8i33b6/T5+GpZj4431zGpiFpqKlGKV01qldZc/JIz4WLlLeaeWi5cl+X5Cvsvde9h5d2/p1g/C3y+XoYP4yalGNX3TTV75xqaL2Z89ctQY3MdWy3E85ctUuP+CPxey2oqdObhUis5Lj4PmupuOgk3NyybXhnwXTU94yorKC4pt+EVr66ARez+0ny11xtvxWX9UdV5FhpVVJXi00+KzITF4GMIOUrZ2vxV+FvsOzWG+Kq0439mKu81Fu8rdbryKTU8ACKGvjatlaPxSyXhzZnbsaEEql5t2TyXDJAfJ01BRUV7ei/L+55x+JlFPJNvdUP1SeSXS/orszQqu13G6vZdNLmvgV3tR1X8EHKNPxlpOX23V0lzMq3MBhe7go3u83J/VJu8n6myAaQAAAAAAAAAAAAAAAAAAAAAAAAAAAAAAAAAAA8VaSkmpJNPVNXXoewBD19lyj/4Hdfy6jbj/TLVed0fI42DbjUhuVEsoy9netyekl0uTJhxeFhUju1IqS5P+6fB+KAjNo79Tu4pW33x1T5tckk36IlqNNRSjHRJJeRo7P2QqU5T35z3rKKm97cXFReudlrmSIAAAY69JTi4y0kmnwyfia0KLgt344eW8uq0fkboAh9oV7qNGi7SqZZawivjnnxS58XElKFBQjGMVaMUkl4JWR9VKN96y3rWvbO3K57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SDxQVExUSFREZFRcVFhUQFBQYFhQXFxQXFRQYHCggHBomGxQTITEhJSkrLy4uHB8zOD8sNygtLisBCgoKDA0MFA0PFCscFBkrLCwrLCwrLCwrLDcrKysrNzcrKywrKys3KyssKysrKywrKysrKysrKysrLCsrKysrK//AABEIAKQBNAMBIgACEQEDEQH/xAAbAAEAAgMBAQAAAAAAAAAAAAAABQYDBAcCAf/EADoQAAIBAgMFBQcCBQQDAAAAAAABAgMRBCExBRJBUXEGE2GBkSIjMkJSocFichRTgrHRB0Pw8TOSwv/EABcBAQEBAQAAAAAAAAAAAAAAAAABAgP/xAAZEQEBAQEBAQAAAAAAAAAAAAAAARECMRL/2gAMAwEAAhEDEQA/AO4AAAAAAAAAAAAAPNWoopyk0lFNtvJJLNts80K8ZxUoSUoyV04tSTXg0Uz/AFG2zaKwlN51Fep4Q4R82vReJTNk7Tr4Zp4ebir5wftQl1j+VmB2oFT2J23pVLQxC7mfPWnLpLh5lrjJPNZ38wPoAAAAAAAAAAAAAAAAAAAAAAAAAAAAAAAAAAAAAAAAAAAAAam1cfGhSnVqaQV/Fvgl4t2Rts5t2+2v3tVYeD9ii7z5SqW08k7dW+QFZxNedWpKrVzlNuUuS5JeCX9jTw95Sc9Uso+PNm3BrNWyy9WeqeV7RajeybTjBvioy0diD7ON7LnYlNmbZrYb/wAU7wWtOd3D+lfL5GjTp5pvjofajzSXADouxe1tGtaM/c1H8sn7Lf6Z6Ppkywo41XhlomS+x+0Negkk+8p/RO+X7Zar7jR04ENsbtHRxGUZbk/onk/6XpLyJkoAAAAAAAAAAAAAAAAAAAAAAAAAAAAAAAAAAAAAAB8kwIftXtj+GoSmvjl7NNfqfHotTj9LE70pK0t9PV/M2839yb7V7Y/isQ5J+7p3jT5NfNLz/tYjqDyva9mEbWCwkqtSNKC9qbST4Lm34JXOr4fZVKNFUN2MqcY2tJJp82/FvMr/AGC2VuweImvaqZQvwhz839ki3BVM2t2LteWElbX3c27f0y1XmVHEUZU57lSLhLipZPqua8TsJrY/AU60d2rFSXjqvFPgxg5Kk289EesQuHMsu1uxs4Pewz7yKd9yWU1+2Wj8ytyVpWmpKSecZXjJdU/MypuK2fDy9GTmx+09akkqnvYZZN+3HpLj5kJXTeS4/cd7bIajp2ydtUcQvdSz4xllNdV/gkTjtN6O7Uk7qSbTT5p8CxbI7Y1YZYhd7BXW8sqi68JL0KOgA09nbUpV471GalbVL4o+Eo6pm4UAAAAAAAAAAAAAAAAAAAAAAAAAAAAAAAACo/6g7a7ql3FN+3XTvb5YaSfV6LzLRjMVGlCVSbtGCbb6HGtq42WIqzrzbTk8l9MV8MfJfe4GnGNnZcfREz2b2Y8TWjSs1Be1U8Ipq/rexErnbNo6r2O2P/D0E5r3lS0p+H0x8l97hE7CCSSSskrJLgloegAoAABobU2RSrq1WF2tJL2ZR6SRvgDnm2Oylald0n3sPDKpFdOKy4FeqNPjbd1T19DshEbY7PUcRnKO7P64+zLz5+ZMHM6krLroIRsS+1+zteheTXewXzwWa8ZR1RCyldK1nfkQe8PUlGW/CThJPJx9lrrzLTsntu42hi1dfzILPrKC16r0Km5WXP8AJijzZdHZMHjKdWKnSmpxfFO//RnOM4TF1KU96hNwlxadk/CS0a6ly2N24i7Qxcdx/wAyOcH1jrH7lF0BjoV4zipQkpReji7p9GjIAAAAAAAAAAAAAAAAAAAAAAAAADBHbe2ksPRlUeb0gvqk9F+elwKj/qFtbeksLTeUbSq256wj5ZN+RTJ20fDibNaUnJzqO7m7t8XJu7Z5oUW3uU1eUpJJcbvQgnexOyO/r95JXp0bPwlLWMfz6HTkR+wtmRw9GNOOqzk/qk/if/OFiQKAAAAAAAAAAAMr22eydGteUPdVH80dJfujx8rFhAHJNr7DrYfKrC8FpOGcPP6X1I1yyukdrlBNWaunqnmvQqu2uxVOpeeGfcz5Zum34x4eXoTBz2nkjy3veCWnibW1Nm1cPJqvFxvkms4S/bL8GnvWyA3MBtWrhnvUJuN9Yv2oPrEvGxO3NKpaGJXczyz/ANtvr8vmc2Tu7nmryKju8Jpq6aaejWaZ6OL7H7RV8K/dTvDjTlnB9OK8joOwO21DEWjN9zU+mTW7J/pnx6OzCrOD5c+gAAAAAAAAAAAAAAAAAAAZzrtXtF16toZwpXUeUpfNL8f9ls7TbRdOnuQ+OpkucV80vx5lGdH2bL2XbLpzJaqOnTTad9OHAtXYPZG9J4mayj7NPxfzS8tPXkQeEwDqzhRhrJ68l80vJXOn4PDRpwjTgrRhFJeX5ERmABQAAAAAAAAAAAAAAABjr0Izi4zipReqkk0/JlL232DTvPBy3H/LlnF/tlrH7l4AHDsdhqlGfd1oOnJcJZJ+MZaNdDVtnc7lj9n060XCtBTi+D/D1XkUHbv+n8o3ng5b617ubtJfsnx6MM2KRVzdkeZ0Ms0bNak4S3akJRnHWMk1JeQqQvpf1NYzqT7PdrcTh7Rv3tNfJNvJfpnrH7o6PsPtTQxNlGW5Uf8AtztGT57r0l5HKYQsupmo4VNX8Rh9O2XPpznYfaSvTe5J99BcJX3kv0z49GXbZu2KVb4HaXGEvZmvLj1VyY3LqQABFAAAAAAAAAAAPNWainKTskm2+SR6Ibble/u1pk5//Mfz6cwIDFV++qucrq/wrhGKyS6/5NOth7b0pPXJdOhL4nBt7qXw3z5mChgO9rKGe7k556RXBdXl68jn7XTyJDsdstQh3zWdRWj4QWnrr0sWQ+RVlZZWPp0cwAAAAAAAAAAAAAAAAAAAAAFgANDaux6OIju1oKVtJaTj+2WqKJtnsTVpXlQbqw5LKpHy0l5Z+B0oBLNcVp0ruzvdXT5+N1zN+lBWW7x0/J0fa2wqNfOa3Z8Jxyl58+jK3iNjVKHxx7yn9cFmv3Q1XVZGtYvNaez8JkvybdDDb81ayS5ZO+aTTWadz1Rptx9hxd3lZ52/ySWFpK10rPi/ptw9Coz0cZVpWU/ex0V2u86J/M+pLYXGRqL2Xpqnk11RD0pqc96Svu2tlpbT1f8AYzY2mnbdi3PVNPda5tP/AJcy3E0CMWJqU7d4t+PNfEuq0ZvYfERmrxaf911XAjTKAAAAAAADBi6+5FyefJc29ERdLKMn8cnnLqbk33k/0wbS8ZLV+X+TDTpvfe6t1RTy+FNv7Wy1MdLEfXThT35ycbNyllfXPdt5kpsXBuEN6StOo7y42+mN/Bfds1KVJ1ayUrbtGzlb5p6xj0Se9/6k4i8xeqAA0yAAAAAAAAAAAAAAAAAAAAAAAAAAAAAIvGbEhJuVP3U3xjo3+qOj66ka6Tpt9/FreVu8i33b6/T5+GpZj4431zGpiFpqKlGKV01qldZc/JIz4WLlLeaeWi5cl+X5Cvsvde9h5d2/p1g/C3y+XoYP4yalGNX3TTV75xqaL2Z89ctQY3MdWy3E85ctUuP+CPxey2oqdObhUis5Lj4PmupuOgk3NyybXhnwXTU94yorKC4pt+EVr66ARez+0ny11xtvxWX9UdV5FhpVVJXi00+KzITF4GMIOUrZ2vxV+FvsOzWG+Kq0439mKu81Fu8rdbryKTU8ACKGvjatlaPxSyXhzZnbsaEEql5t2TyXDJAfJ01BRUV7ei/L+55x+JlFPJNvdUP1SeSXS/orszQqu13G6vZdNLmvgV3tR1X8EHKNPxlpOX23V0lzMq3MBhe7go3u83J/VJu8n6myAaQAAAAAAAAAAAAAAAAAAAAAAAAAAAAAAAAAAA8VaSkmpJNPVNXXoewBD19lyj/4Hdfy6jbj/TLVed0fI42DbjUhuVEsoy9netyekl0uTJhxeFhUju1IqS5P+6fB+KAjNo79Tu4pW33x1T5tckk36IlqNNRSjHRJJeRo7P2QqU5T35z3rKKm97cXFReudlrmSIAAAY69JTi4y0kmnwyfia0KLgt344eW8uq0fkboAh9oV7qNGi7SqZZawivjnnxS58XElKFBQjGMVaMUkl4JWR9VKN96y3rWvbO3K57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SDxQVExUSFREZFRcVFhUQFBQYFhQXFxQXFRQYHCggHBomGxQTITEhJSkrLy4uHB8zOD8sNygtLisBCgoKDA0MFA0PFCscFBkrLCwrLCwrLCwrLDcrKysrNzcrKywrKys3KyssKysrKywrKysrKysrKysrLCsrKysrK//AABEIAKQBNAMBIgACEQEDEQH/xAAbAAEAAgMBAQAAAAAAAAAAAAAABQYDBAcCAf/EADoQAAIBAgMFBQcCBQQDAAAAAAABAgMRBCExBRJBUXEGE2GBkSIjMkJSocFichRTgrHRB0Pw8TOSwv/EABcBAQEBAQAAAAAAAAAAAAAAAAABAgP/xAAZEQEBAQEBAQAAAAAAAAAAAAAAARECMRL/2gAMAwEAAhEDEQA/AO4AAAAAAAAAAAAAPNWoopyk0lFNtvJJLNts80K8ZxUoSUoyV04tSTXg0Uz/AFG2zaKwlN51Fep4Q4R82vReJTNk7Tr4Zp4ebir5wftQl1j+VmB2oFT2J23pVLQxC7mfPWnLpLh5lrjJPNZ38wPoAAAAAAAAAAAAAAAAAAAAAAAAAAAAAAAAAAAAAAAAAAAAAam1cfGhSnVqaQV/Fvgl4t2Rts5t2+2v3tVYeD9ii7z5SqW08k7dW+QFZxNedWpKrVzlNuUuS5JeCX9jTw95Sc9Uso+PNm3BrNWyy9WeqeV7RajeybTjBvioy0diD7ON7LnYlNmbZrYb/wAU7wWtOd3D+lfL5GjTp5pvjofajzSXADouxe1tGtaM/c1H8sn7Lf6Z6Ppkywo41XhlomS+x+0Negkk+8p/RO+X7Zar7jR04ENsbtHRxGUZbk/onk/6XpLyJkoAAAAAAAAAAAAAAAAAAAAAAAAAAAAAAAAAAAAAAB8kwIftXtj+GoSmvjl7NNfqfHotTj9LE70pK0t9PV/M2839yb7V7Y/isQ5J+7p3jT5NfNLz/tYjqDyva9mEbWCwkqtSNKC9qbST4Lm34JXOr4fZVKNFUN2MqcY2tJJp82/FvMr/AGC2VuweImvaqZQvwhz839ki3BVM2t2LteWElbX3c27f0y1XmVHEUZU57lSLhLipZPqua8TsJrY/AU60d2rFSXjqvFPgxg5Kk289EesQuHMsu1uxs4Pewz7yKd9yWU1+2Wj8ytyVpWmpKSecZXjJdU/MypuK2fDy9GTmx+09akkqnvYZZN+3HpLj5kJXTeS4/cd7bIajp2ydtUcQvdSz4xllNdV/gkTjtN6O7Uk7qSbTT5p8CxbI7Y1YZYhd7BXW8sqi68JL0KOgA09nbUpV471GalbVL4o+Eo6pm4UAAAAAAAAAAAAAAAAAAAAAAAAAAAAAAAACo/6g7a7ql3FN+3XTvb5YaSfV6LzLRjMVGlCVSbtGCbb6HGtq42WIqzrzbTk8l9MV8MfJfe4GnGNnZcfREz2b2Y8TWjSs1Be1U8Ipq/rexErnbNo6r2O2P/D0E5r3lS0p+H0x8l97hE7CCSSSskrJLgloegAoAABobU2RSrq1WF2tJL2ZR6SRvgDnm2Oylald0n3sPDKpFdOKy4FeqNPjbd1T19DshEbY7PUcRnKO7P64+zLz5+ZMHM6krLroIRsS+1+zteheTXewXzwWa8ZR1RCyldK1nfkQe8PUlGW/CThJPJx9lrrzLTsntu42hi1dfzILPrKC16r0Km5WXP8AJijzZdHZMHjKdWKnSmpxfFO//RnOM4TF1KU96hNwlxadk/CS0a6ly2N24i7Qxcdx/wAyOcH1jrH7lF0BjoV4zipQkpReji7p9GjIAAAAAAAAAAAAAAAAAAAAAAAAADBHbe2ksPRlUeb0gvqk9F+elwKj/qFtbeksLTeUbSq256wj5ZN+RTJ20fDibNaUnJzqO7m7t8XJu7Z5oUW3uU1eUpJJcbvQgnexOyO/r95JXp0bPwlLWMfz6HTkR+wtmRw9GNOOqzk/qk/if/OFiQKAAAAAAAAAAAMr22eydGteUPdVH80dJfujx8rFhAHJNr7DrYfKrC8FpOGcPP6X1I1yyukdrlBNWaunqnmvQqu2uxVOpeeGfcz5Zum34x4eXoTBz2nkjy3veCWnibW1Nm1cPJqvFxvkms4S/bL8GnvWyA3MBtWrhnvUJuN9Yv2oPrEvGxO3NKpaGJXczyz/ANtvr8vmc2Tu7nmryKju8Jpq6aaejWaZ6OL7H7RV8K/dTvDjTlnB9OK8joOwO21DEWjN9zU+mTW7J/pnx6OzCrOD5c+gAAAAAAAAAAAAAAAAAAAZzrtXtF16toZwpXUeUpfNL8f9ls7TbRdOnuQ+OpkucV80vx5lGdH2bL2XbLpzJaqOnTTad9OHAtXYPZG9J4mayj7NPxfzS8tPXkQeEwDqzhRhrJ68l80vJXOn4PDRpwjTgrRhFJeX5ERmABQAAAAAAAAAAAAAAABjr0Izi4zipReqkk0/JlL232DTvPBy3H/LlnF/tlrH7l4AHDsdhqlGfd1oOnJcJZJ+MZaNdDVtnc7lj9n060XCtBTi+D/D1XkUHbv+n8o3ng5b617ubtJfsnx6MM2KRVzdkeZ0Ms0bNak4S3akJRnHWMk1JeQqQvpf1NYzqT7PdrcTh7Rv3tNfJNvJfpnrH7o6PsPtTQxNlGW5Uf8AtztGT57r0l5HKYQsupmo4VNX8Rh9O2XPpznYfaSvTe5J99BcJX3kv0z49GXbZu2KVb4HaXGEvZmvLj1VyY3LqQABFAAAAAAAAAAAPNWainKTskm2+SR6Ibble/u1pk5//Mfz6cwIDFV++qucrq/wrhGKyS6/5NOth7b0pPXJdOhL4nBt7qXw3z5mChgO9rKGe7k556RXBdXl68jn7XTyJDsdstQh3zWdRWj4QWnrr0sWQ+RVlZZWPp0cwAAAAAAAAAAAAAAAAAAAAAFgANDaux6OIju1oKVtJaTj+2WqKJtnsTVpXlQbqw5LKpHy0l5Z+B0oBLNcVp0ruzvdXT5+N1zN+lBWW7x0/J0fa2wqNfOa3Z8Jxyl58+jK3iNjVKHxx7yn9cFmv3Q1XVZGtYvNaez8JkvybdDDb81ayS5ZO+aTTWadz1Rptx9hxd3lZ52/ySWFpK10rPi/ptw9Coz0cZVpWU/ex0V2u86J/M+pLYXGRqL2Xpqnk11RD0pqc96Svu2tlpbT1f8AYzY2mnbdi3PVNPda5tP/AJcy3E0CMWJqU7d4t+PNfEuq0ZvYfERmrxaf911XAjTKAAAAAAADBi6+5FyefJc29ERdLKMn8cnnLqbk33k/0wbS8ZLV+X+TDTpvfe6t1RTy+FNv7Wy1MdLEfXThT35ycbNyllfXPdt5kpsXBuEN6StOo7y42+mN/Bfds1KVJ1ayUrbtGzlb5p6xj0Se9/6k4i8xeqAA0yAAAAAAAAAAAAAAAAAAAAAAAAAAAAAIvGbEhJuVP3U3xjo3+qOj66ka6Tpt9/FreVu8i33b6/T5+GpZj4431zGpiFpqKlGKV01qldZc/JIz4WLlLeaeWi5cl+X5Cvsvde9h5d2/p1g/C3y+XoYP4yalGNX3TTV75xqaL2Z89ctQY3MdWy3E85ctUuP+CPxey2oqdObhUis5Lj4PmupuOgk3NyybXhnwXTU94yorKC4pt+EVr66ARez+0ny11xtvxWX9UdV5FhpVVJXi00+KzITF4GMIOUrZ2vxV+FvsOzWG+Kq0439mKu81Fu8rdbryKTU8ACKGvjatlaPxSyXhzZnbsaEEql5t2TyXDJAfJ01BRUV7ei/L+55x+JlFPJNvdUP1SeSXS/orszQqu13G6vZdNLmvgV3tR1X8EHKNPxlpOX23V0lzMq3MBhe7go3u83J/VJu8n6myAaQAAAAAAAAAAAAAAAAAAAAAAAAAAAAAAAAAAA8VaSkmpJNPVNXXoewBD19lyj/4Hdfy6jbj/TLVed0fI42DbjUhuVEsoy9netyekl0uTJhxeFhUju1IqS5P+6fB+KAjNo79Tu4pW33x1T5tckk36IlqNNRSjHRJJeRo7P2QqU5T35z3rKKm97cXFReudlrmSIAAAY69JTi4y0kmnwyfia0KLgt344eW8uq0fkboAh9oV7qNGi7SqZZawivjnnxS58XElKFBQjGMVaMUkl4JWR9VKN96y3rWvbO3K57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02" y="1809750"/>
            <a:ext cx="4328996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828800" y="914400"/>
            <a:ext cx="5486400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19800"/>
            <a:ext cx="5486400" cy="5303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52. Pilot Hole/Counter Sink Bit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394059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533775" cy="3533775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53.  Scratch Awl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889676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 Adjustable Tramm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562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54.</a:t>
            </a:r>
            <a:r>
              <a:rPr lang="en-US" dirty="0"/>
              <a:t> </a:t>
            </a:r>
            <a:r>
              <a:rPr lang="en-US" sz="2800" dirty="0" smtClean="0"/>
              <a:t>Trammel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222986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5. Scroll Saw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42672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6. Disc/Belt Sander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42672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7. Dove Tail Machine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829" y="304802"/>
            <a:ext cx="3955205" cy="527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8. Drill Press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2" y="0"/>
            <a:ext cx="417195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4714</TotalTime>
  <Words>283</Words>
  <Application>Microsoft Office PowerPoint</Application>
  <PresentationFormat>On-screen Show (4:3)</PresentationFormat>
  <Paragraphs>108</Paragraphs>
  <Slides>55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Machine Test</vt:lpstr>
      <vt:lpstr>1. Grinder    </vt:lpstr>
      <vt:lpstr>2. Band Saw    </vt:lpstr>
      <vt:lpstr>3. Wood Lathe</vt:lpstr>
      <vt:lpstr>4. Horizontal Boring Machine</vt:lpstr>
      <vt:lpstr>5. Scroll Saw</vt:lpstr>
      <vt:lpstr>6. Disc/Belt Sander</vt:lpstr>
      <vt:lpstr>7. Dove Tail Machine</vt:lpstr>
      <vt:lpstr>8. Drill Press   </vt:lpstr>
      <vt:lpstr>9. Panel Saw</vt:lpstr>
      <vt:lpstr>10. Molding Machine</vt:lpstr>
      <vt:lpstr>11. European Hinge Machine or Concealed Hinge Machine   </vt:lpstr>
      <vt:lpstr>12. Shaper</vt:lpstr>
      <vt:lpstr>13. Nail Set </vt:lpstr>
      <vt:lpstr>14. Pocket Hole Machine</vt:lpstr>
      <vt:lpstr>15. Wide Belt Sander</vt:lpstr>
      <vt:lpstr>16. Surface Planer</vt:lpstr>
      <vt:lpstr>17. Miter Saw </vt:lpstr>
      <vt:lpstr>18. Counter Sink</vt:lpstr>
      <vt:lpstr>19. Panel Router   </vt:lpstr>
      <vt:lpstr>20. Up-Cut Saw  </vt:lpstr>
      <vt:lpstr>21. Wood Chisel</vt:lpstr>
      <vt:lpstr>22. Back Saw</vt:lpstr>
      <vt:lpstr>23. Hack Saw    </vt:lpstr>
      <vt:lpstr>24. Dove Tail Saw    </vt:lpstr>
      <vt:lpstr>25. Hand Saw </vt:lpstr>
      <vt:lpstr>26. Key Hole Saw </vt:lpstr>
      <vt:lpstr>27.  Tri Square </vt:lpstr>
      <vt:lpstr>28. Claw Hammer        </vt:lpstr>
      <vt:lpstr>29. Rubber Mallet</vt:lpstr>
      <vt:lpstr>30. Coping Saw          </vt:lpstr>
      <vt:lpstr>31. File Card         </vt:lpstr>
      <vt:lpstr>32. Compass           </vt:lpstr>
      <vt:lpstr>33. Combination Square         </vt:lpstr>
      <vt:lpstr>34. Brad Nailer or  Pneumatic Nailer        </vt:lpstr>
      <vt:lpstr>35. Sliding T-Bevel        </vt:lpstr>
      <vt:lpstr>36. Electric Drill           </vt:lpstr>
      <vt:lpstr>37. Hand Plane         </vt:lpstr>
      <vt:lpstr>38. Hand Router         </vt:lpstr>
      <vt:lpstr>39. Jig Saw         </vt:lpstr>
      <vt:lpstr>40. Biscuit Jointer          </vt:lpstr>
      <vt:lpstr>41. Random Orbital Sander         </vt:lpstr>
      <vt:lpstr>42. Cordless Drill          </vt:lpstr>
      <vt:lpstr>43. Impact Driver         </vt:lpstr>
      <vt:lpstr>44. Belt Sander       </vt:lpstr>
      <vt:lpstr>45. Palm Sander          </vt:lpstr>
      <vt:lpstr>46.  Vibrating Sander         </vt:lpstr>
      <vt:lpstr>47. Jointer</vt:lpstr>
      <vt:lpstr>48. Oscillating Spindle Sander</vt:lpstr>
      <vt:lpstr>49. Table Saw</vt:lpstr>
      <vt:lpstr>50. Table Router</vt:lpstr>
      <vt:lpstr>51. Carpenters Square</vt:lpstr>
      <vt:lpstr>PowerPoint Presentation</vt:lpstr>
      <vt:lpstr>PowerPoint Presentation</vt:lpstr>
      <vt:lpstr>PowerPoint Presentation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1.__________</dc:title>
  <dc:creator>student</dc:creator>
  <cp:lastModifiedBy>Magleby</cp:lastModifiedBy>
  <cp:revision>55</cp:revision>
  <cp:lastPrinted>2012-04-27T19:55:23Z</cp:lastPrinted>
  <dcterms:created xsi:type="dcterms:W3CDTF">2009-01-06T19:15:16Z</dcterms:created>
  <dcterms:modified xsi:type="dcterms:W3CDTF">2016-04-19T15:53:55Z</dcterms:modified>
</cp:coreProperties>
</file>