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E2EB5-00B9-4897-8DE7-92FDF33A73BA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97B5-5FEF-4BB9-A18A-69B7C770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8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7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9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02D8D-141B-462C-845A-0452D4753F48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3" name="chimes.wav"/>
          </p:stSnd>
        </p:sndAc>
      </p:transition>
    </mc:Choice>
    <mc:Fallback xmlns="">
      <p:transition spd="slow" advClick="0" advTm="15000"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Joints, Hinges, and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sndAc>
          <p:stSnd>
            <p:snd r:embed="rId2" name="chimes.wav"/>
          </p:stSnd>
        </p:sndAc>
      </p:transition>
    </mc:Choice>
    <mc:Fallback xmlns="">
      <p:transition spd="slow" advClick="0" advTm="7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</a:t>
            </a:r>
            <a:r>
              <a:rPr lang="en-US" dirty="0" smtClean="0"/>
              <a:t>._</a:t>
            </a:r>
            <a:r>
              <a:rPr lang="en-US" u="sng" dirty="0" smtClean="0"/>
              <a:t>Continuous/Piano Hinge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"/>
            <a:ext cx="60960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29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._</a:t>
            </a:r>
            <a:r>
              <a:rPr lang="en-US" u="sng" dirty="0" smtClean="0"/>
              <a:t>Twist Bit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"/>
            <a:ext cx="41910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736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11</a:t>
            </a:r>
            <a:r>
              <a:rPr lang="en-US" dirty="0" smtClean="0"/>
              <a:t>.__</a:t>
            </a:r>
            <a:r>
              <a:rPr lang="en-US" u="sng" dirty="0" smtClean="0"/>
              <a:t>Brad Point Bit__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4837"/>
            <a:ext cx="3967163" cy="3967163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2840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229600" cy="1143000"/>
          </a:xfrm>
        </p:spPr>
        <p:txBody>
          <a:bodyPr/>
          <a:lstStyle/>
          <a:p>
            <a:r>
              <a:rPr lang="en-US" dirty="0" smtClean="0"/>
              <a:t>12</a:t>
            </a:r>
            <a:r>
              <a:rPr lang="en-US" dirty="0" smtClean="0"/>
              <a:t>.__</a:t>
            </a:r>
            <a:r>
              <a:rPr lang="en-US" u="sng" dirty="0" smtClean="0"/>
              <a:t>Forstner Bit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"/>
            <a:ext cx="4724400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0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13</a:t>
            </a:r>
            <a:r>
              <a:rPr lang="en-US" dirty="0" smtClean="0"/>
              <a:t>._</a:t>
            </a:r>
            <a:r>
              <a:rPr lang="en-US" u="sng" dirty="0" smtClean="0"/>
              <a:t>Spade Bit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"/>
            <a:ext cx="6146161" cy="3272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683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14</a:t>
            </a:r>
            <a:r>
              <a:rPr lang="en-US" dirty="0" smtClean="0"/>
              <a:t>._</a:t>
            </a:r>
            <a:r>
              <a:rPr lang="en-US" u="sng" dirty="0" smtClean="0"/>
              <a:t>Knob</a:t>
            </a:r>
            <a:r>
              <a:rPr lang="en-US" dirty="0" smtClean="0"/>
              <a:t>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"/>
            <a:ext cx="6143215" cy="4079095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52971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8800"/>
            <a:ext cx="8229600" cy="1143000"/>
          </a:xfrm>
        </p:spPr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.__Pull__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6037634" cy="4525963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474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16</a:t>
            </a:r>
            <a:r>
              <a:rPr lang="en-US" dirty="0" smtClean="0"/>
              <a:t>._</a:t>
            </a:r>
            <a:r>
              <a:rPr lang="en-US" u="sng" dirty="0" smtClean="0"/>
              <a:t>Radial Arm Saw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772025" cy="4772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58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 Blind Dado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33600"/>
            <a:ext cx="4648200" cy="4298913"/>
          </a:xfrm>
        </p:spPr>
      </p:pic>
    </p:spTree>
    <p:extLst>
      <p:ext uri="{BB962C8B-B14F-4D97-AF65-F5344CB8AC3E}">
        <p14:creationId xmlns:p14="http://schemas.microsoft.com/office/powerpoint/2010/main" val="28829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._</a:t>
            </a:r>
            <a:r>
              <a:rPr lang="en-US" u="sng" dirty="0" smtClean="0"/>
              <a:t>DADO</a:t>
            </a:r>
            <a:r>
              <a:rPr lang="en-US" dirty="0" smtClean="0"/>
              <a:t>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6044742" cy="45259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3721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u="sng" dirty="0" smtClean="0"/>
              <a:t>.___Rabbet______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"/>
            <a:ext cx="4114800" cy="4464559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0121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.__</a:t>
            </a:r>
            <a:r>
              <a:rPr lang="en-US" u="sng" dirty="0" smtClean="0"/>
              <a:t>Miter</a:t>
            </a:r>
            <a:r>
              <a:rPr lang="en-US" dirty="0" smtClean="0"/>
              <a:t>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03" y="152400"/>
            <a:ext cx="6343697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42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u="sng" dirty="0" smtClean="0"/>
              <a:t>. Dove Tail___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"/>
            <a:ext cx="6352134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1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u="sng" dirty="0" smtClean="0"/>
              <a:t>._Mortise &amp; Tennon_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05333"/>
            <a:ext cx="5105400" cy="4547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335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._</a:t>
            </a:r>
            <a:r>
              <a:rPr lang="en-US" u="sng" dirty="0" smtClean="0"/>
              <a:t>Overlay Hinge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6406"/>
            <a:ext cx="5286810" cy="34297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6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dirty="0" smtClean="0"/>
              <a:t>._</a:t>
            </a:r>
            <a:r>
              <a:rPr lang="en-US" u="sng" dirty="0" smtClean="0"/>
              <a:t>Inset Hinge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425196"/>
            <a:ext cx="4140200" cy="4223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4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dirty="0" smtClean="0"/>
              <a:t>._</a:t>
            </a:r>
            <a:r>
              <a:rPr lang="en-US" u="sng" dirty="0" smtClean="0"/>
              <a:t>Concealed\European Hinge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4525963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025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88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Joints, Hinges, and Bits</vt:lpstr>
      <vt:lpstr>1._DADO____</vt:lpstr>
      <vt:lpstr>2.___Rabbet______</vt:lpstr>
      <vt:lpstr>3.__Miter_____</vt:lpstr>
      <vt:lpstr>4. Dove Tail___</vt:lpstr>
      <vt:lpstr>5._Mortise &amp; Tennon_</vt:lpstr>
      <vt:lpstr>6._Overlay Hinge__</vt:lpstr>
      <vt:lpstr>7._Inset Hinge_</vt:lpstr>
      <vt:lpstr>8._Concealed\European Hinge__</vt:lpstr>
      <vt:lpstr>9._Continuous/Piano Hinge_</vt:lpstr>
      <vt:lpstr>10._Twist Bit_</vt:lpstr>
      <vt:lpstr>11.__Brad Point Bit__</vt:lpstr>
      <vt:lpstr>12.__Forstner Bit__</vt:lpstr>
      <vt:lpstr>13._Spade Bit__</vt:lpstr>
      <vt:lpstr>14._Knob____</vt:lpstr>
      <vt:lpstr>15.__Pull__</vt:lpstr>
      <vt:lpstr>16._Radial Arm Saw__</vt:lpstr>
      <vt:lpstr>17.  Blind Dado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thunder woodshop</dc:creator>
  <cp:lastModifiedBy>Steve Wilson</cp:lastModifiedBy>
  <cp:revision>13</cp:revision>
  <cp:lastPrinted>2012-04-27T18:59:09Z</cp:lastPrinted>
  <dcterms:created xsi:type="dcterms:W3CDTF">2012-04-27T18:00:00Z</dcterms:created>
  <dcterms:modified xsi:type="dcterms:W3CDTF">2015-12-02T22:40:56Z</dcterms:modified>
</cp:coreProperties>
</file>